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F676"/>
    <a:srgbClr val="28DF0F"/>
    <a:srgbClr val="2B9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32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4F165-9F63-4707-A4D1-1FC09CF41698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53B83-CF2C-4A4D-942A-DBA45E83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3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849CF-1E21-4F29-9DFB-F36C8C48E90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AF12B-BD3C-42A6-A8CB-2B56A16CD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F12B-BD3C-42A6-A8CB-2B56A16CDE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5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B8CF30-FEBB-412A-A901-740A7E605D62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30F8853-2554-46E4-9D4B-B71362CBE7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du.co1.qualtrics.com/SE/?SID=SV_9HmushseCukKEV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8213519">
            <a:off x="-1878819" y="2134964"/>
            <a:ext cx="8024837" cy="4390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TIPs</a:t>
            </a:r>
            <a:endParaRPr lang="en-US" sz="2800" dirty="0">
              <a:latin typeface="Arial Black" panose="020B0A04020102020204" pitchFamily="34" charset="0"/>
            </a:endParaRP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T</a:t>
            </a:r>
            <a:r>
              <a:rPr lang="en-US" sz="2800" dirty="0" smtClean="0">
                <a:latin typeface="Arial Black" panose="020B0A04020102020204" pitchFamily="34" charset="0"/>
              </a:rPr>
              <a:t>raining Intervention </a:t>
            </a:r>
            <a:r>
              <a:rPr lang="en-US" sz="2800" b="1" dirty="0" smtClean="0">
                <a:latin typeface="Arial Black" panose="020B0A04020102020204" pitchFamily="34" charset="0"/>
              </a:rPr>
              <a:t>Procedures</a:t>
            </a:r>
          </a:p>
          <a:p>
            <a:pPr algn="ctr"/>
            <a:r>
              <a:rPr lang="en-US" sz="1800" b="1" smtClean="0">
                <a:latin typeface="Arial Black" panose="020B0A04020102020204" pitchFamily="34" charset="0"/>
              </a:rPr>
              <a:t>July 16th </a:t>
            </a:r>
            <a:r>
              <a:rPr lang="en-US" sz="1800" b="1" dirty="0" smtClean="0">
                <a:latin typeface="Arial Black" panose="020B0A04020102020204" pitchFamily="34" charset="0"/>
              </a:rPr>
              <a:t>1:00 Pm – 3:30 PM</a:t>
            </a:r>
          </a:p>
          <a:p>
            <a:pPr algn="ctr"/>
            <a:r>
              <a:rPr lang="en-US" sz="1100" b="1" dirty="0" smtClean="0">
                <a:latin typeface="Arial Black" panose="020B0A04020102020204" pitchFamily="34" charset="0"/>
              </a:rPr>
              <a:t>  </a:t>
            </a:r>
            <a:endParaRPr lang="en-US" sz="1100" b="1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399" y="152400"/>
            <a:ext cx="259080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Help your fellow Monarch make the </a:t>
            </a:r>
            <a:r>
              <a:rPr lang="en-US" sz="2800" b="1" dirty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</a:t>
            </a:r>
            <a:r>
              <a:rPr lang="en-US" sz="2800" b="1" cap="none" spc="0" dirty="0" smtClean="0">
                <a:ln w="34925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ight Choice</a:t>
            </a:r>
            <a:endParaRPr lang="en-US" sz="2800" b="1" cap="none" spc="0" dirty="0">
              <a:ln w="34925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3219033"/>
            <a:ext cx="320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Register for a TIPS workshop  to help your  fellow  Monarchs make wise choices concerning alcohol. Every participant that completes the training will be TIPs certified. </a:t>
            </a: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935949" y="6172200"/>
            <a:ext cx="2650736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Every student that  completes TIPs training will be entered in a drawing for a grand prize. </a:t>
            </a:r>
          </a:p>
          <a:p>
            <a:pPr algn="ctr"/>
            <a:endParaRPr lang="en-US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36229" y="8534400"/>
            <a:ext cx="511883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u="sng" dirty="0">
                <a:hlinkClick r:id="rId3"/>
              </a:rPr>
              <a:t>https://odu.co1.qualtrics.com/SE/?SID=SV_9HmushseCukKEVT</a:t>
            </a:r>
            <a:r>
              <a:rPr lang="en-US" sz="1400" dirty="0"/>
              <a:t> 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199" y="6553200"/>
            <a:ext cx="1981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To Register :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8077200"/>
            <a:ext cx="2429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FMI: cwinter@odu.edu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7857" y="8882390"/>
            <a:ext cx="1201615" cy="261610"/>
          </a:xfrm>
          <a:prstGeom prst="rect">
            <a:avLst/>
          </a:prstGeom>
          <a:solidFill>
            <a:srgbClr val="2B9719">
              <a:alpha val="9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ENVIROMENTAL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17926" y="8882390"/>
            <a:ext cx="914400" cy="2616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PHYSICAL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2326" y="8882390"/>
            <a:ext cx="615874" cy="261610"/>
          </a:xfrm>
          <a:prstGeom prst="rect">
            <a:avLst/>
          </a:prstGeom>
          <a:solidFill>
            <a:srgbClr val="85F67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SOCIAL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8839200"/>
            <a:ext cx="1771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Monarch Wellness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Bent-Up Arrow 15"/>
          <p:cNvSpPr/>
          <p:nvPr/>
        </p:nvSpPr>
        <p:spPr>
          <a:xfrm rot="5400000">
            <a:off x="191089" y="8363873"/>
            <a:ext cx="533400" cy="42320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5477" y="8229600"/>
            <a:ext cx="39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or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7003123"/>
            <a:ext cx="1180256" cy="118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227</TotalTime>
  <Words>82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Winter, Clifford A.</dc:creator>
  <cp:lastModifiedBy>Winter, Clifford A.</cp:lastModifiedBy>
  <cp:revision>25</cp:revision>
  <cp:lastPrinted>2014-03-07T14:58:47Z</cp:lastPrinted>
  <dcterms:created xsi:type="dcterms:W3CDTF">2014-03-05T14:14:53Z</dcterms:created>
  <dcterms:modified xsi:type="dcterms:W3CDTF">2014-06-10T14:56:58Z</dcterms:modified>
</cp:coreProperties>
</file>