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3285-05F7-49F5-9CAE-69B0B5CE0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751D8-2663-43F1-83A6-D1CB54AB4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8444D-FE65-40B8-95CD-63CEBF500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6C555-97CC-4564-AB59-7F5681789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3A55-5229-4CAF-8DD3-328DAA17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4CFB-2F9E-4F26-A8D5-E4766554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C0285-25FF-4087-952A-E9938044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5318-4682-4CFD-B4D0-C1416560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58B83-0E33-4560-A6FB-4DA798F3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909CB-2ECA-469A-A5E1-5E413020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8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8E20FE-B78E-4EF7-8173-FC48753A16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F13431-9F77-4FFD-A0FC-3F028AC0A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BF910-A56F-4207-8AAF-2DBEEC63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335F6-4FD7-4A75-A1C9-BAB41016B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7463-E975-448B-82CB-E757483B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89CA-9DDC-4B1B-AACE-5DB17CB3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99DA6-00B2-4631-90F0-7D7F8CFB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1D8C0-0C6B-41BD-BBC9-4BAE452C5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C4DA-154F-4CB1-9F81-C6497429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AB2E0-9F98-4BD7-8BA7-F1B12B353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6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069C6-59A2-424C-A0CD-B5E380A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6744A-C122-4CC0-B517-7C88171C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D8300-32E2-48D2-8A83-8E5FBBD1F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69722-6F71-40AB-90BD-50419120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58765F-0D1C-4B09-A66F-216725B8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5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339A-43D8-44B7-A28E-CFF281EB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81EDA-62BC-4638-B3B5-26808F4DA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63A5A-5899-4EE6-A366-5C0B8A7F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B68FBA-D24C-4A1B-BAC9-C686492BD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93CDE-65DC-4971-879A-25D62449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7241F-6E80-437A-9503-3E7B49D12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6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9CE5-E1C0-4A4A-B2A8-20253615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2A8FE-E0BE-492F-9A68-B7DB54F25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DA173-20A0-4C72-89D0-1AAC41BB0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C0FFE-BBFA-4266-9C0F-733B3BFA1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FDED7A-A2C4-4FF1-BEAC-92D733DEB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DA2A0C-00BC-4030-808F-56597AED7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AD36D-9CBC-4291-9995-534D3C3D3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1ACE86-AAD8-42D1-BFB1-3B3E600E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B8F64-1CDA-46C5-8105-A764F9F1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DAE0C2-BDEC-4295-9714-AA224ACD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4C6535-C7AE-465D-80EE-9230E217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6BAB60-2C72-49CB-931B-602F705A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76D23-B6C4-4986-B253-5D21D5AE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13BC5-EFA0-4A25-A7A1-2B45AADD4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630CB1-91F5-42A7-8A13-D7A742492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7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10BB7-0D11-4A96-9228-C72DF2F3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B5B7C-740C-42DF-8D84-72D7311C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81A06B-05CD-42B0-8AB6-85B7C306D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33A40-58D9-4CC2-8147-AD6D532A6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1245E0-5FF0-4AD7-A1A1-B654825B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8139D-8B0D-45FD-923A-5203F1C1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5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4206-920A-437A-BBF9-78FBC2BC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5245E-4AEF-4519-8DF3-B9442B3CC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596F6-C0AD-4AD2-9729-25BC32AA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222D4-B946-447B-B3E9-F062BC6D1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025D6-601D-4D31-A681-624C5AE2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43A7F6-A552-4088-81C0-9C49F0B6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1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D5C80F-7CDE-40C9-BE85-8F18EAF0D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6EECE-D7DE-4184-BC9A-784C03037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C8FD2-6EBB-4FEC-97F4-38E628F47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5EEA6-6944-44D4-B0EB-7EF48EF72F99}" type="datetimeFigureOut">
              <a:rPr lang="en-US" smtClean="0"/>
              <a:t>6/29/2021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048B4-5B65-4CE9-A4B7-B8DB5CBCD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395C6-F730-4CD9-A655-F28EE4C48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94FE-3659-4D46-8DD9-0ACF5DC4D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37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1C650-FC32-46DD-8D64-59E548D6B0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D8EB1-4010-44E0-A037-C2E50AC8E0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CE1BD2-055F-4179-8957-3866723EB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8"/>
            <a:ext cx="12191735" cy="68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70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A8FF-FDD5-445A-ABF8-4C3CE459D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397D-FCCC-4205-8315-1FCC4829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407A4-144B-47E3-8759-85848F536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-1"/>
            <a:ext cx="12103100" cy="68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5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99B2C-3E0D-4453-B895-E72BC3726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7E344-94FB-4472-93EB-67F86EB3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7A8B80-65E5-4FE9-A046-742DD2603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6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CC830-687A-4523-9ECD-B6A0B80A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E6E81-E76D-4719-8890-CD267A222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48929-A465-43C3-80B4-F28176B26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9C6F-6812-46BA-A7DB-7B1A690E7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40668-BD83-4D1A-83C1-C6A2045C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3D637-B212-4475-835C-2C4B2A970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725F1-8E2B-4B95-86F9-F3AE32DFF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C8BAE-C16E-4C27-BBAC-C4BA94AF1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03C3E7-319A-4823-8A3C-423BA6682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AACD9-2EB6-4860-878A-38838903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54911-3AD6-4B45-B37C-FDC0926F2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CADC99-B012-4FE8-991A-45AEC5A31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8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3390-546F-45C2-B367-2746C4FA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59400-8E2F-4254-855D-6E7980839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B03A9C-DA2C-4B8D-BD08-38142B4B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53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B6A8F-E3A1-4797-9A11-91C93EE36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E1DFD-44AA-4EF9-B831-001AF4647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A8881-88A4-4FFF-B3AC-826FEB23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5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D4D5B-4967-424A-BF26-8E574E3B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6BF5F-81E5-43E1-8332-2B31AD380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A67BC0-70FF-45BE-BFCE-D480A2F60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629" y="-1"/>
            <a:ext cx="12322629" cy="69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8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BC61-B60D-4DE9-BCA3-35B99E40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8210-5A8E-4A51-A4AF-5CA7577DA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76C038-AFE7-4F05-A60F-12951B007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C1F3-A9B5-463C-B05E-5AB1B2EE2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11066-1622-461F-B5B6-A4C2F54E4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71C382-1803-4E45-A5FE-869731ABD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87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373B8-59AE-4592-B263-B2E6F21A7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79EF-E62C-4E7F-8C14-30D8A3F3B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EEE45-0351-43A9-83E2-8C63AD4F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0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Sewell, Kallie</dc:creator>
  <cp:lastModifiedBy>Sewell, Kallie</cp:lastModifiedBy>
  <cp:revision>2</cp:revision>
  <dcterms:created xsi:type="dcterms:W3CDTF">2021-06-29T15:47:00Z</dcterms:created>
  <dcterms:modified xsi:type="dcterms:W3CDTF">2021-06-29T15:56:39Z</dcterms:modified>
</cp:coreProperties>
</file>