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4.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3" r:id="rId1"/>
  </p:sldMasterIdLst>
  <p:notesMasterIdLst>
    <p:notesMasterId r:id="rId10"/>
  </p:notesMasterIdLst>
  <p:sldIdLst>
    <p:sldId id="256" r:id="rId2"/>
    <p:sldId id="261" r:id="rId3"/>
    <p:sldId id="260" r:id="rId4"/>
    <p:sldId id="263" r:id="rId5"/>
    <p:sldId id="264" r:id="rId6"/>
    <p:sldId id="265" r:id="rId7"/>
    <p:sldId id="266" r:id="rId8"/>
    <p:sldId id="267"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EFF"/>
    <a:srgbClr val="003057"/>
    <a:srgbClr val="0F3057"/>
    <a:srgbClr val="0E2E58"/>
    <a:srgbClr val="6D809C"/>
    <a:srgbClr val="2B1ED9"/>
    <a:srgbClr val="1431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4" autoAdjust="0"/>
    <p:restoredTop sz="79767" autoAdjust="0"/>
  </p:normalViewPr>
  <p:slideViewPr>
    <p:cSldViewPr snapToGrid="0">
      <p:cViewPr varScale="1">
        <p:scale>
          <a:sx n="57" d="100"/>
          <a:sy n="57" d="100"/>
        </p:scale>
        <p:origin x="11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8A830-F2FE-4F04-8B1F-649FCA2C6558}"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D694E-44A6-4860-88A1-9C71FCECA44D}" type="slidenum">
              <a:rPr lang="en-US" smtClean="0"/>
              <a:t>‹#›</a:t>
            </a:fld>
            <a:endParaRPr lang="en-US"/>
          </a:p>
        </p:txBody>
      </p:sp>
    </p:spTree>
    <p:extLst>
      <p:ext uri="{BB962C8B-B14F-4D97-AF65-F5344CB8AC3E}">
        <p14:creationId xmlns:p14="http://schemas.microsoft.com/office/powerpoint/2010/main" val="376857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du.edu/librar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uides.lib.odu.edu/az.ph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du.edu/library/services/interlibrary-loa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du.edu/library/help/libraria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uides.lib.odu.edu/sb.php?subject_id=9719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uides.lib.odu.edu/endnot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du.edu/libra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Welcome to Old Dominion University Libraries. As you begin your graduate studies here at ODU, we want you to know that the Libraries offer access to a rich array of resources and expert services designed for your success. This presentation provides an overview of what we offer and tells you how you can get the support you need from the Libraries.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10D694E-44A6-4860-88A1-9C71FCECA44D}" type="slidenum">
              <a:rPr lang="en-US" smtClean="0"/>
              <a:t>1</a:t>
            </a:fld>
            <a:endParaRPr lang="en-US"/>
          </a:p>
        </p:txBody>
      </p:sp>
    </p:spTree>
    <p:extLst>
      <p:ext uri="{BB962C8B-B14F-4D97-AF65-F5344CB8AC3E}">
        <p14:creationId xmlns:p14="http://schemas.microsoft.com/office/powerpoint/2010/main" val="404665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ODU Libraries include our main library, the Perry Library, and two specialized libraries for music and art. We offer a large and comprehensive collection of books, journals, musical scores, recordings, and more, along with extensive digital collections, online journals, e-books, streaming media, and other electronic resources in wide-ranging fields of research.  We also have special collections relating to Virginia and Tidewater History, and we house the University archives.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https://www.odu.edu/library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10D694E-44A6-4860-88A1-9C71FCECA44D}" type="slidenum">
              <a:rPr lang="en-US" smtClean="0"/>
              <a:t>2</a:t>
            </a:fld>
            <a:endParaRPr lang="en-US"/>
          </a:p>
        </p:txBody>
      </p:sp>
    </p:spTree>
    <p:extLst>
      <p:ext uri="{BB962C8B-B14F-4D97-AF65-F5344CB8AC3E}">
        <p14:creationId xmlns:p14="http://schemas.microsoft.com/office/powerpoint/2010/main" val="345598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All of these resources are available from our Web Site.</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 our webpage, Monarch OneSearch is the place to search for books and other print materials we own, and it can help you find many but not all journal articles, streaming media, and other electronic resources.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you advance in your graduate studies, you will need to familiarize yourself with the specialized peer-reviewed literature in your discipline and know which databases scholars use to locate these resources. ODU Libraries subscribes to a large number of research databases covering all of our disciplines, and many of them include full text. These can be found through our Databases A to Z link on the Libraries’ website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http://guides.lib.odu.edu/az.php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know that many students also use Google Scholar to search for research in their field. Check with the Libraries to find out how to configure Google Scholar so it directs you to resources owned by ODU Libraries.</a:t>
            </a:r>
          </a:p>
          <a:p>
            <a:endParaRPr lang="en-US" dirty="0"/>
          </a:p>
        </p:txBody>
      </p:sp>
      <p:sp>
        <p:nvSpPr>
          <p:cNvPr id="4" name="Slide Number Placeholder 3"/>
          <p:cNvSpPr>
            <a:spLocks noGrp="1"/>
          </p:cNvSpPr>
          <p:nvPr>
            <p:ph type="sldNum" sz="quarter" idx="5"/>
          </p:nvPr>
        </p:nvSpPr>
        <p:spPr/>
        <p:txBody>
          <a:bodyPr/>
          <a:lstStyle/>
          <a:p>
            <a:fld id="{E10D694E-44A6-4860-88A1-9C71FCECA44D}" type="slidenum">
              <a:rPr lang="en-US" smtClean="0"/>
              <a:t>3</a:t>
            </a:fld>
            <a:endParaRPr lang="en-US"/>
          </a:p>
        </p:txBody>
      </p:sp>
    </p:spTree>
    <p:extLst>
      <p:ext uri="{BB962C8B-B14F-4D97-AF65-F5344CB8AC3E}">
        <p14:creationId xmlns:p14="http://schemas.microsoft.com/office/powerpoint/2010/main" val="226521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aren’t limited to resources that we have at ODU. ODU Libraries offer our students and faculty an interlibrary loan service that is fast, efficient, easy to use, and </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free to you as a student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https://www.odu.edu/library/services/interlibrary-loan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ODU Libraries is a member of the Virtual Library of Virginia, a network of more than 70 college and university libraries in Virginia that encompass truly outstanding collections, and if we don’t have what you need here at ODU or in Virginia we can obtain books and journal articles for you from libraries all over the world. Books are delivered to Perry Library for pick-up or can be mailed to you if you are learning remotely. Journal articles are delivered to you electronically through your interlibrary loan account. You’ll be surprised at how quickly you receive most items you request.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10D694E-44A6-4860-88A1-9C71FCECA44D}" type="slidenum">
              <a:rPr lang="en-US" smtClean="0"/>
              <a:t>4</a:t>
            </a:fld>
            <a:endParaRPr lang="en-US"/>
          </a:p>
        </p:txBody>
      </p:sp>
    </p:spTree>
    <p:extLst>
      <p:ext uri="{BB962C8B-B14F-4D97-AF65-F5344CB8AC3E}">
        <p14:creationId xmlns:p14="http://schemas.microsoft.com/office/powerpoint/2010/main" val="329763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Most importantly, the Libraries offer People who can help you.  Any librarian or staff member in the ODU Libraries is ready and willing to help, but the Libraries offer subject specialist liaison librarians who are assigned to specific colleges and departments to offer expertise in the literature of your discipline. It would be to your advantage to contact your liaison librarian, who will be able to help you throughout your graduate research process.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https://www.odu.edu/library/help/librarians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10D694E-44A6-4860-88A1-9C71FCECA44D}" type="slidenum">
              <a:rPr lang="en-US" smtClean="0"/>
              <a:t>5</a:t>
            </a:fld>
            <a:endParaRPr lang="en-US"/>
          </a:p>
        </p:txBody>
      </p:sp>
    </p:spTree>
    <p:extLst>
      <p:ext uri="{BB962C8B-B14F-4D97-AF65-F5344CB8AC3E}">
        <p14:creationId xmlns:p14="http://schemas.microsoft.com/office/powerpoint/2010/main" val="299503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contacting a liaison librarian, you can:</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Schedule a one-on-one consultation session with the librarian who supports your department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Get help identifying and using databases and other research tools specific to your discipline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Get advice on search strategies and identify key concepts to conduct literature searches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Receive tips on managing your research citations, using the appropriate citation style, and obtaining articles and books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Learn about research guides prepared by ODU librarians to help you navigate the research process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http://guides.lib.odu.edu/sb.php?subject_id=97191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10D694E-44A6-4860-88A1-9C71FCECA44D}" type="slidenum">
              <a:rPr lang="en-US" smtClean="0"/>
              <a:t>6</a:t>
            </a:fld>
            <a:endParaRPr lang="en-US"/>
          </a:p>
        </p:txBody>
      </p:sp>
    </p:spTree>
    <p:extLst>
      <p:ext uri="{BB962C8B-B14F-4D97-AF65-F5344CB8AC3E}">
        <p14:creationId xmlns:p14="http://schemas.microsoft.com/office/powerpoint/2010/main" val="219412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Libraries also offer other services to support your research.</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EndNote Citation Management Software is a powerful tool for organizing and managing your research references. Old Dominion University has a site license for EndNote that you can use as a benefit of your status as an ODU student, and it will be very useful as you prepare to write your thesis or dissertation. The Libraries offer workshops to help you make the most of EndNote’s features and you can register for these through the Libraries whenever you are ready.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https://guides.lib.odu.edu/endnote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It’s never too early to think about your dissertation or thesis. Since 2016, the university’s official copy is available in ODU Digital Commons, our institutional repository. You can go there to view dissertations and theses produced by graduate students in your department.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Libraries can also help with scholarly communication issues.  We recommend getting an ORCID ID early in your scholarly career – the ID attaches to all of your scholarly work and differentiates you from every other researcher. We can help you with devising data management plans, handling publishing issues, avoiding predatory journals and conferences, and understanding copyright.</a:t>
            </a:r>
          </a:p>
          <a:p>
            <a:pPr lvl="0"/>
            <a:endParaRPr lang="en-US" dirty="0"/>
          </a:p>
        </p:txBody>
      </p:sp>
      <p:sp>
        <p:nvSpPr>
          <p:cNvPr id="4" name="Slide Number Placeholder 3"/>
          <p:cNvSpPr>
            <a:spLocks noGrp="1"/>
          </p:cNvSpPr>
          <p:nvPr>
            <p:ph type="sldNum" sz="quarter" idx="5"/>
          </p:nvPr>
        </p:nvSpPr>
        <p:spPr/>
        <p:txBody>
          <a:bodyPr/>
          <a:lstStyle/>
          <a:p>
            <a:fld id="{E10D694E-44A6-4860-88A1-9C71FCECA44D}" type="slidenum">
              <a:rPr lang="en-US" smtClean="0"/>
              <a:t>7</a:t>
            </a:fld>
            <a:endParaRPr lang="en-US"/>
          </a:p>
        </p:txBody>
      </p:sp>
    </p:spTree>
    <p:extLst>
      <p:ext uri="{BB962C8B-B14F-4D97-AF65-F5344CB8AC3E}">
        <p14:creationId xmlns:p14="http://schemas.microsoft.com/office/powerpoint/2010/main" val="7673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want you to know that ODU Libraries have the expertise and resources to support your graduate work. We are your portal to the world of scholarly information. Visit us or contact us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https://www.odu.edu/library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we’ll help you on your way to academic success.</a:t>
            </a:r>
          </a:p>
          <a:p>
            <a:endParaRPr lang="en-US" dirty="0"/>
          </a:p>
        </p:txBody>
      </p:sp>
      <p:sp>
        <p:nvSpPr>
          <p:cNvPr id="4" name="Slide Number Placeholder 3"/>
          <p:cNvSpPr>
            <a:spLocks noGrp="1"/>
          </p:cNvSpPr>
          <p:nvPr>
            <p:ph type="sldNum" sz="quarter" idx="5"/>
          </p:nvPr>
        </p:nvSpPr>
        <p:spPr/>
        <p:txBody>
          <a:bodyPr/>
          <a:lstStyle/>
          <a:p>
            <a:fld id="{E10D694E-44A6-4860-88A1-9C71FCECA44D}" type="slidenum">
              <a:rPr lang="en-US" smtClean="0"/>
              <a:t>8</a:t>
            </a:fld>
            <a:endParaRPr lang="en-US"/>
          </a:p>
        </p:txBody>
      </p:sp>
    </p:spTree>
    <p:extLst>
      <p:ext uri="{BB962C8B-B14F-4D97-AF65-F5344CB8AC3E}">
        <p14:creationId xmlns:p14="http://schemas.microsoft.com/office/powerpoint/2010/main" val="20292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emf"/><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3827288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55955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426101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D4177-4657-1A4E-A921-DE8A62DA01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9CD6553-ECE3-40CA-B942-299F8AE1563A}"/>
              </a:ext>
            </a:extLst>
          </p:cNvPr>
          <p:cNvSpPr/>
          <p:nvPr userDrawn="1"/>
        </p:nvSpPr>
        <p:spPr>
          <a:xfrm>
            <a:off x="0" y="5487686"/>
            <a:ext cx="12188952" cy="13728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9" name="Picture 8">
            <a:extLst>
              <a:ext uri="{FF2B5EF4-FFF2-40B4-BE49-F238E27FC236}">
                <a16:creationId xmlns:a16="http://schemas.microsoft.com/office/drawing/2014/main" id="{A7374874-739E-4FF2-A7F3-3773401359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34" t="7018"/>
          <a:stretch/>
        </p:blipFill>
        <p:spPr>
          <a:xfrm>
            <a:off x="4754880" y="5487686"/>
            <a:ext cx="2687841" cy="1275348"/>
          </a:xfrm>
          <a:prstGeom prst="rect">
            <a:avLst/>
          </a:prstGeom>
        </p:spPr>
      </p:pic>
      <p:pic>
        <p:nvPicPr>
          <p:cNvPr id="10" name="Picture 9">
            <a:extLst>
              <a:ext uri="{FF2B5EF4-FFF2-40B4-BE49-F238E27FC236}">
                <a16:creationId xmlns:a16="http://schemas.microsoft.com/office/drawing/2014/main" id="{01FE68F1-7434-4606-8714-62B4CE943501}"/>
              </a:ext>
            </a:extLst>
          </p:cNvPr>
          <p:cNvPicPr>
            <a:picLocks noChangeAspect="1"/>
          </p:cNvPicPr>
          <p:nvPr userDrawn="1"/>
        </p:nvPicPr>
        <p:blipFill rotWithShape="1">
          <a:blip r:embed="rId4"/>
          <a:srcRect l="18322" t="4" b="-4"/>
          <a:stretch/>
        </p:blipFill>
        <p:spPr>
          <a:xfrm flipV="1">
            <a:off x="-3049" y="6151268"/>
            <a:ext cx="4645378" cy="45719"/>
          </a:xfrm>
          <a:prstGeom prst="rect">
            <a:avLst/>
          </a:prstGeom>
        </p:spPr>
      </p:pic>
      <p:pic>
        <p:nvPicPr>
          <p:cNvPr id="11" name="Picture 10">
            <a:extLst>
              <a:ext uri="{FF2B5EF4-FFF2-40B4-BE49-F238E27FC236}">
                <a16:creationId xmlns:a16="http://schemas.microsoft.com/office/drawing/2014/main" id="{B5236E0C-4FEA-47A6-A298-3452F395A047}"/>
              </a:ext>
            </a:extLst>
          </p:cNvPr>
          <p:cNvPicPr>
            <a:picLocks noChangeAspect="1"/>
          </p:cNvPicPr>
          <p:nvPr userDrawn="1"/>
        </p:nvPicPr>
        <p:blipFill rotWithShape="1">
          <a:blip r:embed="rId4"/>
          <a:srcRect t="4" r="18322" b="-4"/>
          <a:stretch/>
        </p:blipFill>
        <p:spPr>
          <a:xfrm flipV="1">
            <a:off x="7543573" y="6156605"/>
            <a:ext cx="4645378" cy="45719"/>
          </a:xfrm>
          <a:prstGeom prst="rect">
            <a:avLst/>
          </a:prstGeom>
        </p:spPr>
      </p:pic>
      <p:sp>
        <p:nvSpPr>
          <p:cNvPr id="12" name="Text Placeholder 13">
            <a:extLst>
              <a:ext uri="{FF2B5EF4-FFF2-40B4-BE49-F238E27FC236}">
                <a16:creationId xmlns:a16="http://schemas.microsoft.com/office/drawing/2014/main" id="{5B8387B4-4677-0648-895D-3D74086786E4}"/>
              </a:ext>
            </a:extLst>
          </p:cNvPr>
          <p:cNvSpPr>
            <a:spLocks noGrp="1"/>
          </p:cNvSpPr>
          <p:nvPr>
            <p:ph type="body" sz="quarter" idx="10" hasCustomPrompt="1"/>
          </p:nvPr>
        </p:nvSpPr>
        <p:spPr>
          <a:xfrm>
            <a:off x="2143869" y="2645886"/>
            <a:ext cx="7901213" cy="631340"/>
          </a:xfrm>
        </p:spPr>
        <p:txBody>
          <a:bodyPr>
            <a:noAutofit/>
          </a:bodyPr>
          <a:lstStyle>
            <a:lvl1pPr marL="0" indent="0" algn="ctr">
              <a:buNone/>
              <a:defRPr sz="5400" b="0" baseline="0">
                <a:solidFill>
                  <a:srgbClr val="0E2E58"/>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1" dirty="0"/>
              <a:t>Presentation Title</a:t>
            </a:r>
            <a:endParaRPr lang="en-US" dirty="0"/>
          </a:p>
        </p:txBody>
      </p:sp>
      <p:sp>
        <p:nvSpPr>
          <p:cNvPr id="13" name="Text Placeholder 15">
            <a:extLst>
              <a:ext uri="{FF2B5EF4-FFF2-40B4-BE49-F238E27FC236}">
                <a16:creationId xmlns:a16="http://schemas.microsoft.com/office/drawing/2014/main" id="{CF0CE68A-E1C4-1145-A5AA-5D580F62FDCB}"/>
              </a:ext>
            </a:extLst>
          </p:cNvPr>
          <p:cNvSpPr>
            <a:spLocks noGrp="1"/>
          </p:cNvSpPr>
          <p:nvPr>
            <p:ph type="body" sz="quarter" idx="11" hasCustomPrompt="1"/>
          </p:nvPr>
        </p:nvSpPr>
        <p:spPr>
          <a:xfrm>
            <a:off x="4270375" y="3429000"/>
            <a:ext cx="3679825" cy="657225"/>
          </a:xfrm>
        </p:spPr>
        <p:txBody>
          <a:bodyPr>
            <a:normAutofit/>
          </a:bodyPr>
          <a:lstStyle>
            <a:lvl1pPr marL="0" indent="0" algn="ctr">
              <a:buNone/>
              <a:defRPr sz="2400" i="1">
                <a:solidFill>
                  <a:srgbClr val="0E2E5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IS A SUBHEAD</a:t>
            </a:r>
          </a:p>
        </p:txBody>
      </p:sp>
    </p:spTree>
    <p:extLst>
      <p:ext uri="{BB962C8B-B14F-4D97-AF65-F5344CB8AC3E}">
        <p14:creationId xmlns:p14="http://schemas.microsoft.com/office/powerpoint/2010/main" val="4142457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804A0-1676-3C49-A32B-21DA7EDE2A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4" name="Text Placeholder 13">
            <a:extLst>
              <a:ext uri="{FF2B5EF4-FFF2-40B4-BE49-F238E27FC236}">
                <a16:creationId xmlns:a16="http://schemas.microsoft.com/office/drawing/2014/main" id="{46B68A9A-A833-4ACB-8D44-8D5319773AE8}"/>
              </a:ext>
            </a:extLst>
          </p:cNvPr>
          <p:cNvSpPr>
            <a:spLocks noGrp="1"/>
          </p:cNvSpPr>
          <p:nvPr>
            <p:ph type="body" sz="quarter" idx="10" hasCustomPrompt="1"/>
          </p:nvPr>
        </p:nvSpPr>
        <p:spPr>
          <a:xfrm>
            <a:off x="2143869" y="2645886"/>
            <a:ext cx="7901213" cy="631340"/>
          </a:xfrm>
        </p:spPr>
        <p:txBody>
          <a:bodyPr>
            <a:noAutofit/>
          </a:bodyPr>
          <a:lstStyle>
            <a:lvl1pPr marL="0" indent="0" algn="ctr">
              <a:buNone/>
              <a:defRPr sz="5400" b="0"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1" dirty="0"/>
              <a:t>Presentation Title</a:t>
            </a:r>
            <a:endParaRPr lang="en-US" dirty="0"/>
          </a:p>
        </p:txBody>
      </p:sp>
      <p:sp>
        <p:nvSpPr>
          <p:cNvPr id="16" name="Text Placeholder 15">
            <a:extLst>
              <a:ext uri="{FF2B5EF4-FFF2-40B4-BE49-F238E27FC236}">
                <a16:creationId xmlns:a16="http://schemas.microsoft.com/office/drawing/2014/main" id="{6CFF2D0E-777B-4CB9-8108-B84D955D3BE9}"/>
              </a:ext>
            </a:extLst>
          </p:cNvPr>
          <p:cNvSpPr>
            <a:spLocks noGrp="1"/>
          </p:cNvSpPr>
          <p:nvPr>
            <p:ph type="body" sz="quarter" idx="11" hasCustomPrompt="1"/>
          </p:nvPr>
        </p:nvSpPr>
        <p:spPr>
          <a:xfrm>
            <a:off x="4270375" y="3429000"/>
            <a:ext cx="3679825" cy="657225"/>
          </a:xfrm>
        </p:spPr>
        <p:txBody>
          <a:bodyPr>
            <a:normAutofit/>
          </a:bodyPr>
          <a:lstStyle>
            <a:lvl1pPr marL="0" indent="0" algn="ctr">
              <a:buNone/>
              <a:defRPr sz="24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IS A SUBHEAD</a:t>
            </a:r>
          </a:p>
        </p:txBody>
      </p:sp>
      <p:sp>
        <p:nvSpPr>
          <p:cNvPr id="18" name="Rectangle 17">
            <a:extLst>
              <a:ext uri="{FF2B5EF4-FFF2-40B4-BE49-F238E27FC236}">
                <a16:creationId xmlns:a16="http://schemas.microsoft.com/office/drawing/2014/main" id="{25BFD18A-AB7C-7747-B042-1E242B375525}"/>
              </a:ext>
            </a:extLst>
          </p:cNvPr>
          <p:cNvSpPr/>
          <p:nvPr userDrawn="1"/>
        </p:nvSpPr>
        <p:spPr>
          <a:xfrm>
            <a:off x="0" y="5487686"/>
            <a:ext cx="12188952" cy="13728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19" name="Picture 18">
            <a:extLst>
              <a:ext uri="{FF2B5EF4-FFF2-40B4-BE49-F238E27FC236}">
                <a16:creationId xmlns:a16="http://schemas.microsoft.com/office/drawing/2014/main" id="{00378F33-5C8E-1B45-9834-51B30ABEF6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34" t="7018"/>
          <a:stretch/>
        </p:blipFill>
        <p:spPr>
          <a:xfrm>
            <a:off x="4754880" y="5487686"/>
            <a:ext cx="2687841" cy="1275348"/>
          </a:xfrm>
          <a:prstGeom prst="rect">
            <a:avLst/>
          </a:prstGeom>
        </p:spPr>
      </p:pic>
      <p:pic>
        <p:nvPicPr>
          <p:cNvPr id="20" name="Picture 19">
            <a:extLst>
              <a:ext uri="{FF2B5EF4-FFF2-40B4-BE49-F238E27FC236}">
                <a16:creationId xmlns:a16="http://schemas.microsoft.com/office/drawing/2014/main" id="{668ADCF7-5AF4-5049-A4F2-C6D139C5ADB7}"/>
              </a:ext>
            </a:extLst>
          </p:cNvPr>
          <p:cNvPicPr>
            <a:picLocks noChangeAspect="1"/>
          </p:cNvPicPr>
          <p:nvPr userDrawn="1"/>
        </p:nvPicPr>
        <p:blipFill rotWithShape="1">
          <a:blip r:embed="rId4"/>
          <a:srcRect l="18322" t="4" b="-4"/>
          <a:stretch/>
        </p:blipFill>
        <p:spPr>
          <a:xfrm flipV="1">
            <a:off x="-3049" y="6151268"/>
            <a:ext cx="4645378" cy="45719"/>
          </a:xfrm>
          <a:prstGeom prst="rect">
            <a:avLst/>
          </a:prstGeom>
        </p:spPr>
      </p:pic>
      <p:pic>
        <p:nvPicPr>
          <p:cNvPr id="21" name="Picture 20">
            <a:extLst>
              <a:ext uri="{FF2B5EF4-FFF2-40B4-BE49-F238E27FC236}">
                <a16:creationId xmlns:a16="http://schemas.microsoft.com/office/drawing/2014/main" id="{8139B684-7C63-8E49-8395-17F299666276}"/>
              </a:ext>
            </a:extLst>
          </p:cNvPr>
          <p:cNvPicPr>
            <a:picLocks noChangeAspect="1"/>
          </p:cNvPicPr>
          <p:nvPr userDrawn="1"/>
        </p:nvPicPr>
        <p:blipFill rotWithShape="1">
          <a:blip r:embed="rId4"/>
          <a:srcRect t="4" r="18322" b="-4"/>
          <a:stretch/>
        </p:blipFill>
        <p:spPr>
          <a:xfrm flipV="1">
            <a:off x="7543573" y="6156605"/>
            <a:ext cx="4645378" cy="45719"/>
          </a:xfrm>
          <a:prstGeom prst="rect">
            <a:avLst/>
          </a:prstGeom>
        </p:spPr>
      </p:pic>
    </p:spTree>
    <p:extLst>
      <p:ext uri="{BB962C8B-B14F-4D97-AF65-F5344CB8AC3E}">
        <p14:creationId xmlns:p14="http://schemas.microsoft.com/office/powerpoint/2010/main" val="1735448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88F3A-8881-404D-8783-B2D37DD61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2" name="Text Placeholder 13">
            <a:extLst>
              <a:ext uri="{FF2B5EF4-FFF2-40B4-BE49-F238E27FC236}">
                <a16:creationId xmlns:a16="http://schemas.microsoft.com/office/drawing/2014/main" id="{6110488D-957F-3C40-A68F-29D340A6D0EE}"/>
              </a:ext>
            </a:extLst>
          </p:cNvPr>
          <p:cNvSpPr>
            <a:spLocks noGrp="1"/>
          </p:cNvSpPr>
          <p:nvPr>
            <p:ph type="body" sz="quarter" idx="10" hasCustomPrompt="1"/>
          </p:nvPr>
        </p:nvSpPr>
        <p:spPr>
          <a:xfrm>
            <a:off x="2143869" y="2645886"/>
            <a:ext cx="7901213" cy="631340"/>
          </a:xfrm>
        </p:spPr>
        <p:txBody>
          <a:bodyPr>
            <a:noAutofit/>
          </a:bodyPr>
          <a:lstStyle>
            <a:lvl1pPr marL="0" indent="0" algn="ctr">
              <a:buNone/>
              <a:defRPr sz="5400" b="0"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1" dirty="0"/>
              <a:t>Presentation Title</a:t>
            </a:r>
            <a:endParaRPr lang="en-US" dirty="0"/>
          </a:p>
        </p:txBody>
      </p:sp>
      <p:sp>
        <p:nvSpPr>
          <p:cNvPr id="13" name="Text Placeholder 15">
            <a:extLst>
              <a:ext uri="{FF2B5EF4-FFF2-40B4-BE49-F238E27FC236}">
                <a16:creationId xmlns:a16="http://schemas.microsoft.com/office/drawing/2014/main" id="{D8D57A0F-CAC3-FF47-B294-FF707EA526B7}"/>
              </a:ext>
            </a:extLst>
          </p:cNvPr>
          <p:cNvSpPr>
            <a:spLocks noGrp="1"/>
          </p:cNvSpPr>
          <p:nvPr>
            <p:ph type="body" sz="quarter" idx="11" hasCustomPrompt="1"/>
          </p:nvPr>
        </p:nvSpPr>
        <p:spPr>
          <a:xfrm>
            <a:off x="4270375" y="3429000"/>
            <a:ext cx="3679825" cy="657225"/>
          </a:xfrm>
        </p:spPr>
        <p:txBody>
          <a:bodyPr>
            <a:normAutofit/>
          </a:bodyPr>
          <a:lstStyle>
            <a:lvl1pPr marL="0" indent="0" algn="ctr">
              <a:buNone/>
              <a:defRPr sz="24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IS A SUBHEAD</a:t>
            </a:r>
          </a:p>
        </p:txBody>
      </p:sp>
      <p:sp>
        <p:nvSpPr>
          <p:cNvPr id="10" name="Rectangle 9">
            <a:extLst>
              <a:ext uri="{FF2B5EF4-FFF2-40B4-BE49-F238E27FC236}">
                <a16:creationId xmlns:a16="http://schemas.microsoft.com/office/drawing/2014/main" id="{3E00A70C-CBD7-1343-BB9B-44C68B67DC10}"/>
              </a:ext>
            </a:extLst>
          </p:cNvPr>
          <p:cNvSpPr/>
          <p:nvPr userDrawn="1"/>
        </p:nvSpPr>
        <p:spPr>
          <a:xfrm>
            <a:off x="0" y="5487686"/>
            <a:ext cx="12188952" cy="13728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11" name="Picture 10">
            <a:extLst>
              <a:ext uri="{FF2B5EF4-FFF2-40B4-BE49-F238E27FC236}">
                <a16:creationId xmlns:a16="http://schemas.microsoft.com/office/drawing/2014/main" id="{6F2BA6E0-D7B7-D746-BA8F-1E670485562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34" t="7018"/>
          <a:stretch/>
        </p:blipFill>
        <p:spPr>
          <a:xfrm>
            <a:off x="4754880" y="5487686"/>
            <a:ext cx="2687841" cy="1275348"/>
          </a:xfrm>
          <a:prstGeom prst="rect">
            <a:avLst/>
          </a:prstGeom>
        </p:spPr>
      </p:pic>
      <p:pic>
        <p:nvPicPr>
          <p:cNvPr id="14" name="Picture 13">
            <a:extLst>
              <a:ext uri="{FF2B5EF4-FFF2-40B4-BE49-F238E27FC236}">
                <a16:creationId xmlns:a16="http://schemas.microsoft.com/office/drawing/2014/main" id="{B57588E0-9743-054F-846C-0338D0DEA7CE}"/>
              </a:ext>
            </a:extLst>
          </p:cNvPr>
          <p:cNvPicPr>
            <a:picLocks noChangeAspect="1"/>
          </p:cNvPicPr>
          <p:nvPr userDrawn="1"/>
        </p:nvPicPr>
        <p:blipFill rotWithShape="1">
          <a:blip r:embed="rId4"/>
          <a:srcRect l="18322" t="4" b="-4"/>
          <a:stretch/>
        </p:blipFill>
        <p:spPr>
          <a:xfrm flipV="1">
            <a:off x="-3049" y="6151268"/>
            <a:ext cx="4645378" cy="45719"/>
          </a:xfrm>
          <a:prstGeom prst="rect">
            <a:avLst/>
          </a:prstGeom>
        </p:spPr>
      </p:pic>
      <p:pic>
        <p:nvPicPr>
          <p:cNvPr id="16" name="Picture 15">
            <a:extLst>
              <a:ext uri="{FF2B5EF4-FFF2-40B4-BE49-F238E27FC236}">
                <a16:creationId xmlns:a16="http://schemas.microsoft.com/office/drawing/2014/main" id="{1F6B1041-6D2E-EA4F-BD6D-34F8477A993D}"/>
              </a:ext>
            </a:extLst>
          </p:cNvPr>
          <p:cNvPicPr>
            <a:picLocks noChangeAspect="1"/>
          </p:cNvPicPr>
          <p:nvPr userDrawn="1"/>
        </p:nvPicPr>
        <p:blipFill rotWithShape="1">
          <a:blip r:embed="rId4"/>
          <a:srcRect t="4" r="18322" b="-4"/>
          <a:stretch/>
        </p:blipFill>
        <p:spPr>
          <a:xfrm flipV="1">
            <a:off x="7543573" y="6156605"/>
            <a:ext cx="4645378" cy="45719"/>
          </a:xfrm>
          <a:prstGeom prst="rect">
            <a:avLst/>
          </a:prstGeom>
        </p:spPr>
      </p:pic>
    </p:spTree>
    <p:extLst>
      <p:ext uri="{BB962C8B-B14F-4D97-AF65-F5344CB8AC3E}">
        <p14:creationId xmlns:p14="http://schemas.microsoft.com/office/powerpoint/2010/main" val="349548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1E593FC-EA0C-B941-9D02-8466B11A0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1" cy="6858000"/>
          </a:xfrm>
          <a:prstGeom prst="rect">
            <a:avLst/>
          </a:prstGeom>
        </p:spPr>
      </p:pic>
      <p:sp>
        <p:nvSpPr>
          <p:cNvPr id="12" name="Text Placeholder 13">
            <a:extLst>
              <a:ext uri="{FF2B5EF4-FFF2-40B4-BE49-F238E27FC236}">
                <a16:creationId xmlns:a16="http://schemas.microsoft.com/office/drawing/2014/main" id="{9C52A903-1CF1-054F-9EA8-6D86F4549A48}"/>
              </a:ext>
            </a:extLst>
          </p:cNvPr>
          <p:cNvSpPr>
            <a:spLocks noGrp="1"/>
          </p:cNvSpPr>
          <p:nvPr>
            <p:ph type="body" sz="quarter" idx="10" hasCustomPrompt="1"/>
          </p:nvPr>
        </p:nvSpPr>
        <p:spPr>
          <a:xfrm>
            <a:off x="1426392" y="1818526"/>
            <a:ext cx="9336166" cy="1464228"/>
          </a:xfrm>
        </p:spPr>
        <p:txBody>
          <a:bodyPr>
            <a:noAutofit/>
          </a:bodyPr>
          <a:lstStyle>
            <a:lvl1pPr marL="0" indent="0" algn="ctr">
              <a:buNone/>
              <a:defRPr sz="5400" b="0"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1" dirty="0"/>
              <a:t>Your Research Impact: </a:t>
            </a:r>
            <a:br>
              <a:rPr lang="en-US" b="1" dirty="0"/>
            </a:br>
            <a:r>
              <a:rPr lang="en-US" b="1" dirty="0"/>
              <a:t>Plan Ahead</a:t>
            </a:r>
            <a:endParaRPr lang="en-US" dirty="0"/>
          </a:p>
        </p:txBody>
      </p:sp>
      <p:sp>
        <p:nvSpPr>
          <p:cNvPr id="13" name="Text Placeholder 15">
            <a:extLst>
              <a:ext uri="{FF2B5EF4-FFF2-40B4-BE49-F238E27FC236}">
                <a16:creationId xmlns:a16="http://schemas.microsoft.com/office/drawing/2014/main" id="{DB7A47C6-47CB-4646-AD8D-980AA62DD6D2}"/>
              </a:ext>
            </a:extLst>
          </p:cNvPr>
          <p:cNvSpPr>
            <a:spLocks noGrp="1"/>
          </p:cNvSpPr>
          <p:nvPr>
            <p:ph type="body" sz="quarter" idx="11" hasCustomPrompt="1"/>
          </p:nvPr>
        </p:nvSpPr>
        <p:spPr>
          <a:xfrm>
            <a:off x="4270375" y="3429000"/>
            <a:ext cx="3679825" cy="657225"/>
          </a:xfrm>
        </p:spPr>
        <p:txBody>
          <a:bodyPr>
            <a:normAutofit/>
          </a:bodyPr>
          <a:lstStyle>
            <a:lvl1pPr marL="0" indent="0" algn="ctr">
              <a:buNone/>
              <a:defRPr sz="24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IS A SUBHEAD</a:t>
            </a:r>
          </a:p>
        </p:txBody>
      </p:sp>
      <p:sp>
        <p:nvSpPr>
          <p:cNvPr id="10" name="Rectangle 9">
            <a:extLst>
              <a:ext uri="{FF2B5EF4-FFF2-40B4-BE49-F238E27FC236}">
                <a16:creationId xmlns:a16="http://schemas.microsoft.com/office/drawing/2014/main" id="{58816B1F-7E47-FA48-A154-6BEA3394FF27}"/>
              </a:ext>
            </a:extLst>
          </p:cNvPr>
          <p:cNvSpPr/>
          <p:nvPr userDrawn="1"/>
        </p:nvSpPr>
        <p:spPr>
          <a:xfrm>
            <a:off x="0" y="5487686"/>
            <a:ext cx="12188952" cy="13728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11" name="Picture 10">
            <a:extLst>
              <a:ext uri="{FF2B5EF4-FFF2-40B4-BE49-F238E27FC236}">
                <a16:creationId xmlns:a16="http://schemas.microsoft.com/office/drawing/2014/main" id="{A150FC3C-BF9A-6248-8C0F-CE9899303D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34" t="7018"/>
          <a:stretch/>
        </p:blipFill>
        <p:spPr>
          <a:xfrm>
            <a:off x="4754880" y="5487686"/>
            <a:ext cx="2687841" cy="1275348"/>
          </a:xfrm>
          <a:prstGeom prst="rect">
            <a:avLst/>
          </a:prstGeom>
        </p:spPr>
      </p:pic>
      <p:pic>
        <p:nvPicPr>
          <p:cNvPr id="14" name="Picture 13">
            <a:extLst>
              <a:ext uri="{FF2B5EF4-FFF2-40B4-BE49-F238E27FC236}">
                <a16:creationId xmlns:a16="http://schemas.microsoft.com/office/drawing/2014/main" id="{F5E8909F-C26F-8A4B-8139-AB1B3B6A26FA}"/>
              </a:ext>
            </a:extLst>
          </p:cNvPr>
          <p:cNvPicPr>
            <a:picLocks noChangeAspect="1"/>
          </p:cNvPicPr>
          <p:nvPr userDrawn="1"/>
        </p:nvPicPr>
        <p:blipFill rotWithShape="1">
          <a:blip r:embed="rId4"/>
          <a:srcRect l="18322" t="4" b="-4"/>
          <a:stretch/>
        </p:blipFill>
        <p:spPr>
          <a:xfrm flipV="1">
            <a:off x="-3049" y="6151268"/>
            <a:ext cx="4645378" cy="45719"/>
          </a:xfrm>
          <a:prstGeom prst="rect">
            <a:avLst/>
          </a:prstGeom>
        </p:spPr>
      </p:pic>
      <p:pic>
        <p:nvPicPr>
          <p:cNvPr id="16" name="Picture 15">
            <a:extLst>
              <a:ext uri="{FF2B5EF4-FFF2-40B4-BE49-F238E27FC236}">
                <a16:creationId xmlns:a16="http://schemas.microsoft.com/office/drawing/2014/main" id="{7A89E7F4-00BA-9341-87A1-CA4C83095E39}"/>
              </a:ext>
            </a:extLst>
          </p:cNvPr>
          <p:cNvPicPr>
            <a:picLocks noChangeAspect="1"/>
          </p:cNvPicPr>
          <p:nvPr userDrawn="1"/>
        </p:nvPicPr>
        <p:blipFill rotWithShape="1">
          <a:blip r:embed="rId4"/>
          <a:srcRect t="4" r="18322" b="-4"/>
          <a:stretch/>
        </p:blipFill>
        <p:spPr>
          <a:xfrm flipV="1">
            <a:off x="7543573" y="6156605"/>
            <a:ext cx="4645378" cy="45719"/>
          </a:xfrm>
          <a:prstGeom prst="rect">
            <a:avLst/>
          </a:prstGeom>
        </p:spPr>
      </p:pic>
    </p:spTree>
    <p:extLst>
      <p:ext uri="{BB962C8B-B14F-4D97-AF65-F5344CB8AC3E}">
        <p14:creationId xmlns:p14="http://schemas.microsoft.com/office/powerpoint/2010/main" val="145054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n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81BF5BC-39BD-41B4-95A9-2DFBCC62850D}"/>
              </a:ext>
            </a:extLst>
          </p:cNvPr>
          <p:cNvSpPr>
            <a:spLocks noGrp="1"/>
          </p:cNvSpPr>
          <p:nvPr>
            <p:ph type="pic" sz="quarter" idx="10"/>
          </p:nvPr>
        </p:nvSpPr>
        <p:spPr>
          <a:xfrm>
            <a:off x="0" y="0"/>
            <a:ext cx="4999921" cy="6858000"/>
          </a:xfrm>
        </p:spPr>
        <p:txBody>
          <a:bodyPr/>
          <a:lstStyle>
            <a:lvl1pPr marL="0" indent="0">
              <a:buNone/>
              <a:defRPr/>
            </a:lvl1pPr>
          </a:lstStyle>
          <a:p>
            <a:endParaRPr lang="en-US" dirty="0"/>
          </a:p>
        </p:txBody>
      </p:sp>
      <p:pic>
        <p:nvPicPr>
          <p:cNvPr id="8" name="Picture 7">
            <a:extLst>
              <a:ext uri="{FF2B5EF4-FFF2-40B4-BE49-F238E27FC236}">
                <a16:creationId xmlns:a16="http://schemas.microsoft.com/office/drawing/2014/main" id="{6618000C-2412-4415-B270-AF828BE834F0}"/>
              </a:ext>
            </a:extLst>
          </p:cNvPr>
          <p:cNvPicPr>
            <a:picLocks noChangeAspect="1"/>
          </p:cNvPicPr>
          <p:nvPr userDrawn="1"/>
        </p:nvPicPr>
        <p:blipFill>
          <a:blip r:embed="rId2"/>
          <a:stretch>
            <a:fillRect/>
          </a:stretch>
        </p:blipFill>
        <p:spPr>
          <a:xfrm flipV="1">
            <a:off x="7593238" y="6350793"/>
            <a:ext cx="5687469" cy="45719"/>
          </a:xfrm>
          <a:prstGeom prst="rect">
            <a:avLst/>
          </a:prstGeom>
        </p:spPr>
      </p:pic>
      <p:sp>
        <p:nvSpPr>
          <p:cNvPr id="15" name="Text Placeholder 14">
            <a:extLst>
              <a:ext uri="{FF2B5EF4-FFF2-40B4-BE49-F238E27FC236}">
                <a16:creationId xmlns:a16="http://schemas.microsoft.com/office/drawing/2014/main" id="{1FFF6138-AA80-408C-BCB6-50A66DB3A510}"/>
              </a:ext>
            </a:extLst>
          </p:cNvPr>
          <p:cNvSpPr>
            <a:spLocks noGrp="1"/>
          </p:cNvSpPr>
          <p:nvPr>
            <p:ph type="body" sz="quarter" idx="11" hasCustomPrompt="1"/>
          </p:nvPr>
        </p:nvSpPr>
        <p:spPr>
          <a:xfrm>
            <a:off x="5175250" y="693738"/>
            <a:ext cx="5261723" cy="877887"/>
          </a:xfrm>
        </p:spPr>
        <p:txBody>
          <a:bodyPr>
            <a:normAutofit/>
          </a:bodyPr>
          <a:lstStyle>
            <a:lvl1pPr marL="0" indent="0">
              <a:buNone/>
              <a:defRPr sz="3600" b="1">
                <a:solidFill>
                  <a:srgbClr val="143157"/>
                </a:solidFill>
              </a:defRPr>
            </a:lvl1pPr>
          </a:lstStyle>
          <a:p>
            <a:pPr lvl="0"/>
            <a:r>
              <a:rPr lang="en-US" dirty="0"/>
              <a:t>Presentation Title</a:t>
            </a:r>
          </a:p>
        </p:txBody>
      </p:sp>
      <p:sp>
        <p:nvSpPr>
          <p:cNvPr id="18" name="Text Placeholder 17">
            <a:extLst>
              <a:ext uri="{FF2B5EF4-FFF2-40B4-BE49-F238E27FC236}">
                <a16:creationId xmlns:a16="http://schemas.microsoft.com/office/drawing/2014/main" id="{66D9D0E8-27B5-4484-A3CB-83AE97E273E5}"/>
              </a:ext>
            </a:extLst>
          </p:cNvPr>
          <p:cNvSpPr>
            <a:spLocks noGrp="1"/>
          </p:cNvSpPr>
          <p:nvPr>
            <p:ph type="body" sz="quarter" idx="12" hasCustomPrompt="1"/>
          </p:nvPr>
        </p:nvSpPr>
        <p:spPr>
          <a:xfrm>
            <a:off x="5175250" y="1997075"/>
            <a:ext cx="5261723" cy="501650"/>
          </a:xfrm>
        </p:spPr>
        <p:txBody>
          <a:bodyPr>
            <a:normAutofit/>
          </a:bodyPr>
          <a:lstStyle>
            <a:lvl1pPr marL="0" indent="0">
              <a:buNone/>
              <a:defRPr sz="1800" i="1">
                <a:solidFill>
                  <a:srgbClr val="143157"/>
                </a:solidFill>
              </a:defRPr>
            </a:lvl1pPr>
          </a:lstStyle>
          <a:p>
            <a:pPr lvl="0"/>
            <a:r>
              <a:rPr lang="en-US" dirty="0"/>
              <a:t>THIS IS A SUBHEAD</a:t>
            </a:r>
          </a:p>
        </p:txBody>
      </p:sp>
      <p:sp>
        <p:nvSpPr>
          <p:cNvPr id="13" name="Right Triangle 12">
            <a:extLst>
              <a:ext uri="{FF2B5EF4-FFF2-40B4-BE49-F238E27FC236}">
                <a16:creationId xmlns:a16="http://schemas.microsoft.com/office/drawing/2014/main" id="{B8FB795E-A8B3-417B-81D1-D864B27AABF1}"/>
              </a:ext>
            </a:extLst>
          </p:cNvPr>
          <p:cNvSpPr/>
          <p:nvPr userDrawn="1"/>
        </p:nvSpPr>
        <p:spPr>
          <a:xfrm rot="10800000">
            <a:off x="3869307" y="-1"/>
            <a:ext cx="1130613" cy="1126108"/>
          </a:xfrm>
          <a:prstGeom prst="rtTriangle">
            <a:avLst/>
          </a:prstGeom>
          <a:solidFill>
            <a:schemeClr val="bg1">
              <a:alpha val="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25A28D-557A-D14C-9A30-9101180026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1493" y="5623263"/>
            <a:ext cx="2430172" cy="1234737"/>
          </a:xfrm>
          <a:prstGeom prst="rect">
            <a:avLst/>
          </a:prstGeom>
        </p:spPr>
      </p:pic>
    </p:spTree>
    <p:extLst>
      <p:ext uri="{BB962C8B-B14F-4D97-AF65-F5344CB8AC3E}">
        <p14:creationId xmlns:p14="http://schemas.microsoft.com/office/powerpoint/2010/main" val="4109084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1898D-4C12-4A66-B219-AE0A8BC5C1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557C2CD4-3AD5-4EC9-8A17-4D3550335D0C}"/>
              </a:ext>
            </a:extLst>
          </p:cNvPr>
          <p:cNvSpPr>
            <a:spLocks noGrp="1"/>
          </p:cNvSpPr>
          <p:nvPr>
            <p:ph type="body" sz="quarter" idx="10" hasCustomPrompt="1"/>
          </p:nvPr>
        </p:nvSpPr>
        <p:spPr>
          <a:xfrm>
            <a:off x="3360308" y="2513013"/>
            <a:ext cx="5495407" cy="915987"/>
          </a:xfrm>
        </p:spPr>
        <p:txBody>
          <a:bodyPr>
            <a:noAutofit/>
          </a:bodyPr>
          <a:lstStyle>
            <a:lvl1pPr marL="0" indent="0" algn="ctr">
              <a:buNone/>
              <a:defRPr sz="3600" b="1" baseline="0">
                <a:solidFill>
                  <a:srgbClr val="143157"/>
                </a:solidFill>
                <a:latin typeface="+mj-lt"/>
              </a:defRPr>
            </a:lvl1pPr>
          </a:lstStyle>
          <a:p>
            <a:pPr lvl="0"/>
            <a:r>
              <a:rPr lang="en-US" b="1" dirty="0"/>
              <a:t>Divider Title</a:t>
            </a:r>
            <a:endParaRPr lang="en-US" dirty="0"/>
          </a:p>
        </p:txBody>
      </p:sp>
      <p:sp>
        <p:nvSpPr>
          <p:cNvPr id="11" name="Text Placeholder 17">
            <a:extLst>
              <a:ext uri="{FF2B5EF4-FFF2-40B4-BE49-F238E27FC236}">
                <a16:creationId xmlns:a16="http://schemas.microsoft.com/office/drawing/2014/main" id="{D7831FD9-1DCF-43D0-9835-41556B9E93F4}"/>
              </a:ext>
            </a:extLst>
          </p:cNvPr>
          <p:cNvSpPr>
            <a:spLocks noGrp="1"/>
          </p:cNvSpPr>
          <p:nvPr>
            <p:ph type="body" sz="quarter" idx="12" hasCustomPrompt="1"/>
          </p:nvPr>
        </p:nvSpPr>
        <p:spPr>
          <a:xfrm>
            <a:off x="3360308" y="3429000"/>
            <a:ext cx="5495407" cy="501650"/>
          </a:xfrm>
        </p:spPr>
        <p:txBody>
          <a:bodyPr>
            <a:normAutofit/>
          </a:bodyPr>
          <a:lstStyle>
            <a:lvl1pPr marL="0" indent="0" algn="ctr">
              <a:buNone/>
              <a:defRPr sz="1800" i="1">
                <a:solidFill>
                  <a:srgbClr val="143157"/>
                </a:solidFill>
              </a:defRPr>
            </a:lvl1pPr>
          </a:lstStyle>
          <a:p>
            <a:pPr lvl="0"/>
            <a:r>
              <a:rPr lang="en-US" dirty="0"/>
              <a:t>THIS IS A SUBHEAD</a:t>
            </a:r>
          </a:p>
        </p:txBody>
      </p:sp>
      <p:pic>
        <p:nvPicPr>
          <p:cNvPr id="16" name="Picture 15">
            <a:extLst>
              <a:ext uri="{FF2B5EF4-FFF2-40B4-BE49-F238E27FC236}">
                <a16:creationId xmlns:a16="http://schemas.microsoft.com/office/drawing/2014/main" id="{4ED83F30-E740-A54E-AB8C-DAC05E73DE92}"/>
              </a:ext>
            </a:extLst>
          </p:cNvPr>
          <p:cNvPicPr>
            <a:picLocks/>
          </p:cNvPicPr>
          <p:nvPr userDrawn="1"/>
        </p:nvPicPr>
        <p:blipFill>
          <a:blip r:embed="rId3"/>
          <a:stretch>
            <a:fillRect/>
          </a:stretch>
        </p:blipFill>
        <p:spPr>
          <a:xfrm>
            <a:off x="248226" y="6336792"/>
            <a:ext cx="466344" cy="365760"/>
          </a:xfrm>
          <a:prstGeom prst="rect">
            <a:avLst/>
          </a:prstGeom>
        </p:spPr>
      </p:pic>
    </p:spTree>
    <p:extLst>
      <p:ext uri="{BB962C8B-B14F-4D97-AF65-F5344CB8AC3E}">
        <p14:creationId xmlns:p14="http://schemas.microsoft.com/office/powerpoint/2010/main" val="2717824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440FF6-52C4-4F4C-8CF4-ADE48A05427D}"/>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9" name="Text Placeholder 14">
            <a:extLst>
              <a:ext uri="{FF2B5EF4-FFF2-40B4-BE49-F238E27FC236}">
                <a16:creationId xmlns:a16="http://schemas.microsoft.com/office/drawing/2014/main" id="{512BD534-D0E2-4C08-84FD-D4D3AC6738EE}"/>
              </a:ext>
            </a:extLst>
          </p:cNvPr>
          <p:cNvSpPr>
            <a:spLocks noGrp="1"/>
          </p:cNvSpPr>
          <p:nvPr>
            <p:ph type="body" sz="quarter" idx="11" hasCustomPrompt="1"/>
          </p:nvPr>
        </p:nvSpPr>
        <p:spPr>
          <a:xfrm>
            <a:off x="995137" y="464013"/>
            <a:ext cx="4821202" cy="599034"/>
          </a:xfrm>
        </p:spPr>
        <p:txBody>
          <a:bodyPr>
            <a:normAutofit/>
          </a:bodyPr>
          <a:lstStyle>
            <a:lvl1pPr marL="0" indent="0">
              <a:buNone/>
              <a:defRPr sz="2800" b="1" baseline="0">
                <a:solidFill>
                  <a:schemeClr val="bg1"/>
                </a:solidFill>
                <a:latin typeface="+mj-lt"/>
              </a:defRPr>
            </a:lvl1pPr>
          </a:lstStyle>
          <a:p>
            <a:pPr lvl="0"/>
            <a:r>
              <a:rPr lang="en-US" dirty="0"/>
              <a:t>Table of Contents</a:t>
            </a:r>
          </a:p>
        </p:txBody>
      </p:sp>
      <p:pic>
        <p:nvPicPr>
          <p:cNvPr id="10" name="Picture 9">
            <a:extLst>
              <a:ext uri="{FF2B5EF4-FFF2-40B4-BE49-F238E27FC236}">
                <a16:creationId xmlns:a16="http://schemas.microsoft.com/office/drawing/2014/main" id="{A1609FBE-DC60-40E8-99FA-D691CFB6044F}"/>
              </a:ext>
            </a:extLst>
          </p:cNvPr>
          <p:cNvPicPr>
            <a:picLocks noChangeAspect="1"/>
          </p:cNvPicPr>
          <p:nvPr userDrawn="1"/>
        </p:nvPicPr>
        <p:blipFill>
          <a:blip r:embed="rId3"/>
          <a:stretch>
            <a:fillRect/>
          </a:stretch>
        </p:blipFill>
        <p:spPr>
          <a:xfrm>
            <a:off x="862738" y="1121827"/>
            <a:ext cx="1919208" cy="51059"/>
          </a:xfrm>
          <a:prstGeom prst="rect">
            <a:avLst/>
          </a:prstGeom>
        </p:spPr>
      </p:pic>
      <p:sp>
        <p:nvSpPr>
          <p:cNvPr id="12" name="Text Placeholder 11">
            <a:extLst>
              <a:ext uri="{FF2B5EF4-FFF2-40B4-BE49-F238E27FC236}">
                <a16:creationId xmlns:a16="http://schemas.microsoft.com/office/drawing/2014/main" id="{6666C245-639E-4C1F-9076-DE5568F480C2}"/>
              </a:ext>
            </a:extLst>
          </p:cNvPr>
          <p:cNvSpPr>
            <a:spLocks noGrp="1"/>
          </p:cNvSpPr>
          <p:nvPr>
            <p:ph type="body" sz="quarter" idx="12" hasCustomPrompt="1"/>
          </p:nvPr>
        </p:nvSpPr>
        <p:spPr>
          <a:xfrm>
            <a:off x="862014" y="1292225"/>
            <a:ext cx="4954326" cy="4594225"/>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sp>
        <p:nvSpPr>
          <p:cNvPr id="14" name="Picture Placeholder 13">
            <a:extLst>
              <a:ext uri="{FF2B5EF4-FFF2-40B4-BE49-F238E27FC236}">
                <a16:creationId xmlns:a16="http://schemas.microsoft.com/office/drawing/2014/main" id="{39EC991C-B24D-468E-A61E-17174036E80C}"/>
              </a:ext>
            </a:extLst>
          </p:cNvPr>
          <p:cNvSpPr>
            <a:spLocks noGrp="1"/>
          </p:cNvSpPr>
          <p:nvPr>
            <p:ph type="pic" sz="quarter" idx="13"/>
          </p:nvPr>
        </p:nvSpPr>
        <p:spPr>
          <a:xfrm>
            <a:off x="6165129" y="0"/>
            <a:ext cx="6087097" cy="6858000"/>
          </a:xfrm>
          <a:solidFill>
            <a:schemeClr val="bg1"/>
          </a:solidFill>
          <a:scene3d>
            <a:camera prst="orthographicFront">
              <a:rot lat="0" lon="0" rev="0"/>
            </a:camera>
            <a:lightRig rig="threePt" dir="t"/>
          </a:scene3d>
        </p:spPr>
        <p:txBody>
          <a:bodyPr/>
          <a:lstStyle>
            <a:lvl1pPr marL="0" indent="0" algn="r">
              <a:buNone/>
              <a:defRPr/>
            </a:lvl1pPr>
          </a:lstStyle>
          <a:p>
            <a:endParaRPr lang="en-US" dirty="0"/>
          </a:p>
        </p:txBody>
      </p:sp>
      <p:pic>
        <p:nvPicPr>
          <p:cNvPr id="7" name="Picture 6">
            <a:extLst>
              <a:ext uri="{FF2B5EF4-FFF2-40B4-BE49-F238E27FC236}">
                <a16:creationId xmlns:a16="http://schemas.microsoft.com/office/drawing/2014/main" id="{A67D278B-5DFD-F74F-87F1-EE3A86762A90}"/>
              </a:ext>
            </a:extLst>
          </p:cNvPr>
          <p:cNvPicPr>
            <a:picLocks/>
          </p:cNvPicPr>
          <p:nvPr userDrawn="1"/>
        </p:nvPicPr>
        <p:blipFill>
          <a:blip r:embed="rId4">
            <a:lum bright="70000" contrast="-70000"/>
          </a:blip>
          <a:stretch>
            <a:fillRect/>
          </a:stretch>
        </p:blipFill>
        <p:spPr>
          <a:xfrm>
            <a:off x="248226" y="6336792"/>
            <a:ext cx="466344" cy="365760"/>
          </a:xfrm>
          <a:prstGeom prst="rect">
            <a:avLst/>
          </a:prstGeom>
        </p:spPr>
      </p:pic>
    </p:spTree>
    <p:extLst>
      <p:ext uri="{BB962C8B-B14F-4D97-AF65-F5344CB8AC3E}">
        <p14:creationId xmlns:p14="http://schemas.microsoft.com/office/powerpoint/2010/main" val="2740354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7B843-236F-4701-AAA1-881D99B3B2A2}" type="slidenum">
              <a:rPr lang="en-US" smtClean="0"/>
              <a:t>‹#›</a:t>
            </a:fld>
            <a:endParaRPr lang="en-US"/>
          </a:p>
        </p:txBody>
      </p:sp>
      <p:pic>
        <p:nvPicPr>
          <p:cNvPr id="10" name="Picture 9">
            <a:extLst>
              <a:ext uri="{FF2B5EF4-FFF2-40B4-BE49-F238E27FC236}">
                <a16:creationId xmlns:a16="http://schemas.microsoft.com/office/drawing/2014/main" id="{1C58B6D6-77B5-4B4A-B233-B5BF6134069B}"/>
              </a:ext>
            </a:extLst>
          </p:cNvPr>
          <p:cNvPicPr>
            <a:picLocks/>
          </p:cNvPicPr>
          <p:nvPr userDrawn="1"/>
        </p:nvPicPr>
        <p:blipFill>
          <a:blip r:embed="rId3">
            <a:lum bright="70000" contrast="-70000"/>
          </a:blip>
          <a:stretch>
            <a:fillRect/>
          </a:stretch>
        </p:blipFill>
        <p:spPr>
          <a:xfrm>
            <a:off x="248226" y="6336792"/>
            <a:ext cx="466344" cy="365760"/>
          </a:xfrm>
          <a:prstGeom prst="rect">
            <a:avLst/>
          </a:prstGeom>
        </p:spPr>
      </p:pic>
    </p:spTree>
    <p:extLst>
      <p:ext uri="{BB962C8B-B14F-4D97-AF65-F5344CB8AC3E}">
        <p14:creationId xmlns:p14="http://schemas.microsoft.com/office/powerpoint/2010/main" val="211141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55719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7B843-236F-4701-AAA1-881D99B3B2A2}" type="slidenum">
              <a:rPr lang="en-US" smtClean="0"/>
              <a:t>‹#›</a:t>
            </a:fld>
            <a:endParaRPr lang="en-US"/>
          </a:p>
        </p:txBody>
      </p:sp>
      <p:pic>
        <p:nvPicPr>
          <p:cNvPr id="10" name="Picture 9">
            <a:extLst>
              <a:ext uri="{FF2B5EF4-FFF2-40B4-BE49-F238E27FC236}">
                <a16:creationId xmlns:a16="http://schemas.microsoft.com/office/drawing/2014/main" id="{1C58B6D6-77B5-4B4A-B233-B5BF6134069B}"/>
              </a:ext>
            </a:extLst>
          </p:cNvPr>
          <p:cNvPicPr>
            <a:picLocks/>
          </p:cNvPicPr>
          <p:nvPr userDrawn="1"/>
        </p:nvPicPr>
        <p:blipFill>
          <a:blip r:embed="rId3">
            <a:lum bright="70000" contrast="-70000"/>
          </a:blip>
          <a:stretch>
            <a:fillRect/>
          </a:stretch>
        </p:blipFill>
        <p:spPr>
          <a:xfrm>
            <a:off x="248226" y="6336792"/>
            <a:ext cx="466344" cy="365760"/>
          </a:xfrm>
          <a:prstGeom prst="rect">
            <a:avLst/>
          </a:prstGeom>
        </p:spPr>
      </p:pic>
    </p:spTree>
    <p:extLst>
      <p:ext uri="{BB962C8B-B14F-4D97-AF65-F5344CB8AC3E}">
        <p14:creationId xmlns:p14="http://schemas.microsoft.com/office/powerpoint/2010/main" val="943507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pic>
        <p:nvPicPr>
          <p:cNvPr id="8" name="Picture 7">
            <a:extLst>
              <a:ext uri="{FF2B5EF4-FFF2-40B4-BE49-F238E27FC236}">
                <a16:creationId xmlns:a16="http://schemas.microsoft.com/office/drawing/2014/main" id="{6BC3ACAB-13DB-B049-9E6E-DE62984E6546}"/>
              </a:ext>
            </a:extLst>
          </p:cNvPr>
          <p:cNvPicPr>
            <a:picLocks/>
          </p:cNvPicPr>
          <p:nvPr userDrawn="1"/>
        </p:nvPicPr>
        <p:blipFill>
          <a:blip r:embed="rId3">
            <a:lum bright="70000" contrast="-70000"/>
          </a:blip>
          <a:stretch>
            <a:fillRect/>
          </a:stretch>
        </p:blipFill>
        <p:spPr>
          <a:xfrm>
            <a:off x="248226" y="6336792"/>
            <a:ext cx="466344" cy="365760"/>
          </a:xfrm>
          <a:prstGeom prst="rect">
            <a:avLst/>
          </a:prstGeom>
        </p:spPr>
      </p:pic>
    </p:spTree>
    <p:extLst>
      <p:ext uri="{BB962C8B-B14F-4D97-AF65-F5344CB8AC3E}">
        <p14:creationId xmlns:p14="http://schemas.microsoft.com/office/powerpoint/2010/main" val="4103784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pic>
        <p:nvPicPr>
          <p:cNvPr id="8" name="Picture 7">
            <a:extLst>
              <a:ext uri="{FF2B5EF4-FFF2-40B4-BE49-F238E27FC236}">
                <a16:creationId xmlns:a16="http://schemas.microsoft.com/office/drawing/2014/main" id="{6BC3ACAB-13DB-B049-9E6E-DE62984E6546}"/>
              </a:ext>
            </a:extLst>
          </p:cNvPr>
          <p:cNvPicPr>
            <a:picLocks/>
          </p:cNvPicPr>
          <p:nvPr userDrawn="1"/>
        </p:nvPicPr>
        <p:blipFill>
          <a:blip r:embed="rId3">
            <a:lum bright="70000" contrast="-70000"/>
          </a:blip>
          <a:stretch>
            <a:fillRect/>
          </a:stretch>
        </p:blipFill>
        <p:spPr>
          <a:xfrm>
            <a:off x="248226" y="6336792"/>
            <a:ext cx="466344" cy="365760"/>
          </a:xfrm>
          <a:prstGeom prst="rect">
            <a:avLst/>
          </a:prstGeom>
        </p:spPr>
      </p:pic>
    </p:spTree>
    <p:extLst>
      <p:ext uri="{BB962C8B-B14F-4D97-AF65-F5344CB8AC3E}">
        <p14:creationId xmlns:p14="http://schemas.microsoft.com/office/powerpoint/2010/main" val="281880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D78793-F68F-4B38-90EB-C5A02593F81F}"/>
              </a:ext>
            </a:extLst>
          </p:cNvPr>
          <p:cNvPicPr>
            <a:picLocks noChangeAspect="1"/>
          </p:cNvPicPr>
          <p:nvPr userDrawn="1"/>
        </p:nvPicPr>
        <p:blipFill>
          <a:blip r:embed="rId2"/>
          <a:stretch>
            <a:fillRect/>
          </a:stretch>
        </p:blipFill>
        <p:spPr>
          <a:xfrm>
            <a:off x="0" y="1117617"/>
            <a:ext cx="4951603" cy="51185"/>
          </a:xfrm>
          <a:prstGeom prst="rect">
            <a:avLst/>
          </a:prstGeom>
        </p:spPr>
      </p:pic>
      <p:sp>
        <p:nvSpPr>
          <p:cNvPr id="12" name="Text Placeholder 14">
            <a:extLst>
              <a:ext uri="{FF2B5EF4-FFF2-40B4-BE49-F238E27FC236}">
                <a16:creationId xmlns:a16="http://schemas.microsoft.com/office/drawing/2014/main" id="{19062B98-6AB6-48E6-98CC-21BBBF93507A}"/>
              </a:ext>
            </a:extLst>
          </p:cNvPr>
          <p:cNvSpPr>
            <a:spLocks noGrp="1"/>
          </p:cNvSpPr>
          <p:nvPr>
            <p:ph type="body" sz="quarter" idx="11" hasCustomPrompt="1"/>
          </p:nvPr>
        </p:nvSpPr>
        <p:spPr>
          <a:xfrm>
            <a:off x="876316" y="458068"/>
            <a:ext cx="5261723" cy="877887"/>
          </a:xfrm>
        </p:spPr>
        <p:txBody>
          <a:bodyPr>
            <a:normAutofit/>
          </a:bodyPr>
          <a:lstStyle>
            <a:lvl1pPr marL="0" indent="0">
              <a:buNone/>
              <a:defRPr sz="2800" b="1" baseline="0">
                <a:solidFill>
                  <a:srgbClr val="143157"/>
                </a:solidFill>
                <a:latin typeface="+mj-lt"/>
              </a:defRPr>
            </a:lvl1pPr>
          </a:lstStyle>
          <a:p>
            <a:pPr lvl="0"/>
            <a:r>
              <a:rPr lang="en-US" dirty="0"/>
              <a:t>Text Page</a:t>
            </a:r>
          </a:p>
        </p:txBody>
      </p:sp>
      <p:sp>
        <p:nvSpPr>
          <p:cNvPr id="13" name="Text Placeholder 11">
            <a:extLst>
              <a:ext uri="{FF2B5EF4-FFF2-40B4-BE49-F238E27FC236}">
                <a16:creationId xmlns:a16="http://schemas.microsoft.com/office/drawing/2014/main" id="{6E336ADC-6677-4543-9B74-CDDC9268095F}"/>
              </a:ext>
            </a:extLst>
          </p:cNvPr>
          <p:cNvSpPr>
            <a:spLocks noGrp="1"/>
          </p:cNvSpPr>
          <p:nvPr>
            <p:ph type="body" sz="quarter" idx="12" hasCustomPrompt="1"/>
          </p:nvPr>
        </p:nvSpPr>
        <p:spPr>
          <a:xfrm>
            <a:off x="876316" y="1347444"/>
            <a:ext cx="8461095" cy="4594225"/>
          </a:xfrm>
        </p:spPr>
        <p:txBody>
          <a:bodyPr/>
          <a:lstStyle>
            <a:lvl1pPr>
              <a:defRPr sz="24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pic>
        <p:nvPicPr>
          <p:cNvPr id="8" name="Picture 7">
            <a:extLst>
              <a:ext uri="{FF2B5EF4-FFF2-40B4-BE49-F238E27FC236}">
                <a16:creationId xmlns:a16="http://schemas.microsoft.com/office/drawing/2014/main" id="{697438A9-A84E-7B4E-B3CB-C46A7AF17F31}"/>
              </a:ext>
            </a:extLst>
          </p:cNvPr>
          <p:cNvPicPr>
            <a:picLocks noChangeAspect="1"/>
          </p:cNvPicPr>
          <p:nvPr userDrawn="1"/>
        </p:nvPicPr>
        <p:blipFill>
          <a:blip r:embed="rId3"/>
          <a:stretch>
            <a:fillRect/>
          </a:stretch>
        </p:blipFill>
        <p:spPr>
          <a:xfrm>
            <a:off x="250679" y="6336792"/>
            <a:ext cx="463891" cy="365760"/>
          </a:xfrm>
          <a:prstGeom prst="rect">
            <a:avLst/>
          </a:prstGeom>
        </p:spPr>
      </p:pic>
    </p:spTree>
    <p:extLst>
      <p:ext uri="{BB962C8B-B14F-4D97-AF65-F5344CB8AC3E}">
        <p14:creationId xmlns:p14="http://schemas.microsoft.com/office/powerpoint/2010/main" val="3465456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P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CCA2E5-982A-40DD-BF96-42DB250DD647}"/>
              </a:ext>
            </a:extLst>
          </p:cNvPr>
          <p:cNvSpPr/>
          <p:nvPr userDrawn="1"/>
        </p:nvSpPr>
        <p:spPr>
          <a:xfrm>
            <a:off x="8751094" y="3429000"/>
            <a:ext cx="3428999" cy="3428999"/>
          </a:xfrm>
          <a:prstGeom prst="rect">
            <a:avLst/>
          </a:prstGeom>
          <a:solidFill>
            <a:srgbClr val="143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Vitesse Light" charset="0"/>
              <a:cs typeface="Vitesse Light" charset="0"/>
            </a:endParaRPr>
          </a:p>
        </p:txBody>
      </p:sp>
      <p:pic>
        <p:nvPicPr>
          <p:cNvPr id="6" name="Picture 5">
            <a:extLst>
              <a:ext uri="{FF2B5EF4-FFF2-40B4-BE49-F238E27FC236}">
                <a16:creationId xmlns:a16="http://schemas.microsoft.com/office/drawing/2014/main" id="{6719A93C-7889-4DB1-B44C-3AF7B9FEC5F3}"/>
              </a:ext>
            </a:extLst>
          </p:cNvPr>
          <p:cNvPicPr>
            <a:picLocks noChangeAspect="1"/>
          </p:cNvPicPr>
          <p:nvPr userDrawn="1"/>
        </p:nvPicPr>
        <p:blipFill>
          <a:blip r:embed="rId2"/>
          <a:stretch>
            <a:fillRect/>
          </a:stretch>
        </p:blipFill>
        <p:spPr>
          <a:xfrm>
            <a:off x="-798057" y="4546618"/>
            <a:ext cx="4951603" cy="51185"/>
          </a:xfrm>
          <a:prstGeom prst="rect">
            <a:avLst/>
          </a:prstGeom>
        </p:spPr>
      </p:pic>
      <p:sp>
        <p:nvSpPr>
          <p:cNvPr id="10" name="Text Placeholder 14">
            <a:extLst>
              <a:ext uri="{FF2B5EF4-FFF2-40B4-BE49-F238E27FC236}">
                <a16:creationId xmlns:a16="http://schemas.microsoft.com/office/drawing/2014/main" id="{4CEB750A-4971-426D-BB42-199A2D49C0E7}"/>
              </a:ext>
            </a:extLst>
          </p:cNvPr>
          <p:cNvSpPr>
            <a:spLocks noGrp="1"/>
          </p:cNvSpPr>
          <p:nvPr>
            <p:ph type="body" sz="quarter" idx="11" hasCustomPrompt="1"/>
          </p:nvPr>
        </p:nvSpPr>
        <p:spPr>
          <a:xfrm>
            <a:off x="1076228" y="3903566"/>
            <a:ext cx="5261723" cy="877887"/>
          </a:xfrm>
        </p:spPr>
        <p:txBody>
          <a:bodyPr>
            <a:normAutofit/>
          </a:bodyPr>
          <a:lstStyle>
            <a:lvl1pPr marL="0" indent="0">
              <a:buNone/>
              <a:defRPr sz="2800" b="1" baseline="0">
                <a:solidFill>
                  <a:srgbClr val="143157"/>
                </a:solidFill>
                <a:latin typeface="+mj-lt"/>
              </a:defRPr>
            </a:lvl1pPr>
          </a:lstStyle>
          <a:p>
            <a:pPr lvl="0"/>
            <a:r>
              <a:rPr lang="en-US" dirty="0"/>
              <a:t>Photo Page</a:t>
            </a:r>
          </a:p>
        </p:txBody>
      </p:sp>
      <p:sp>
        <p:nvSpPr>
          <p:cNvPr id="11" name="Text Placeholder 11">
            <a:extLst>
              <a:ext uri="{FF2B5EF4-FFF2-40B4-BE49-F238E27FC236}">
                <a16:creationId xmlns:a16="http://schemas.microsoft.com/office/drawing/2014/main" id="{0C4E94FF-0745-451B-99A7-2B7C53F34A37}"/>
              </a:ext>
            </a:extLst>
          </p:cNvPr>
          <p:cNvSpPr>
            <a:spLocks noGrp="1"/>
          </p:cNvSpPr>
          <p:nvPr>
            <p:ph type="body" sz="quarter" idx="12" hasCustomPrompt="1"/>
          </p:nvPr>
        </p:nvSpPr>
        <p:spPr>
          <a:xfrm>
            <a:off x="1076228" y="4788273"/>
            <a:ext cx="6993115" cy="1395711"/>
          </a:xfrm>
        </p:spPr>
        <p:txBody>
          <a:bodyPr/>
          <a:lstStyle>
            <a:lvl1pPr>
              <a:defRPr sz="24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p:txBody>
      </p:sp>
      <p:sp>
        <p:nvSpPr>
          <p:cNvPr id="13" name="Picture Placeholder 12">
            <a:extLst>
              <a:ext uri="{FF2B5EF4-FFF2-40B4-BE49-F238E27FC236}">
                <a16:creationId xmlns:a16="http://schemas.microsoft.com/office/drawing/2014/main" id="{1336DA81-F26E-4703-85DD-47E2FCA2D5E7}"/>
              </a:ext>
            </a:extLst>
          </p:cNvPr>
          <p:cNvSpPr>
            <a:spLocks noGrp="1"/>
          </p:cNvSpPr>
          <p:nvPr>
            <p:ph type="pic" sz="quarter" idx="13"/>
          </p:nvPr>
        </p:nvSpPr>
        <p:spPr>
          <a:xfrm>
            <a:off x="0" y="0"/>
            <a:ext cx="12192000" cy="3429000"/>
          </a:xfrm>
        </p:spPr>
        <p:txBody>
          <a:bodyPr/>
          <a:lstStyle>
            <a:lvl1pPr marL="0" indent="0" algn="ctr">
              <a:buNone/>
              <a:defRPr/>
            </a:lvl1pPr>
          </a:lstStyle>
          <a:p>
            <a:endParaRPr lang="en-US" dirty="0"/>
          </a:p>
        </p:txBody>
      </p:sp>
      <p:sp>
        <p:nvSpPr>
          <p:cNvPr id="16" name="Text Placeholder 15">
            <a:extLst>
              <a:ext uri="{FF2B5EF4-FFF2-40B4-BE49-F238E27FC236}">
                <a16:creationId xmlns:a16="http://schemas.microsoft.com/office/drawing/2014/main" id="{96847AB5-0DA1-4133-8650-16D999902B0B}"/>
              </a:ext>
            </a:extLst>
          </p:cNvPr>
          <p:cNvSpPr>
            <a:spLocks noGrp="1"/>
          </p:cNvSpPr>
          <p:nvPr>
            <p:ph type="body" sz="quarter" idx="14" hasCustomPrompt="1"/>
          </p:nvPr>
        </p:nvSpPr>
        <p:spPr>
          <a:xfrm>
            <a:off x="9132888" y="4737099"/>
            <a:ext cx="2665412" cy="944735"/>
          </a:xfrm>
        </p:spPr>
        <p:txBody>
          <a:bodyPr>
            <a:normAutofit/>
          </a:bodyPr>
          <a:lstStyle>
            <a:lvl1pPr marL="0" indent="0" algn="ctr">
              <a:buNone/>
              <a:defRPr sz="1800">
                <a:solidFill>
                  <a:schemeClr val="bg1"/>
                </a:solidFill>
              </a:defRPr>
            </a:lvl1pPr>
          </a:lstStyle>
          <a:p>
            <a:pPr lvl="0"/>
            <a:r>
              <a:rPr lang="en-US" dirty="0"/>
              <a:t>Callout, caption, or other body copy here</a:t>
            </a:r>
          </a:p>
        </p:txBody>
      </p:sp>
      <p:grpSp>
        <p:nvGrpSpPr>
          <p:cNvPr id="17" name="Group 4">
            <a:extLst>
              <a:ext uri="{FF2B5EF4-FFF2-40B4-BE49-F238E27FC236}">
                <a16:creationId xmlns:a16="http://schemas.microsoft.com/office/drawing/2014/main" id="{D613D6A5-A435-4F7B-8F85-720BF57647A9}"/>
              </a:ext>
            </a:extLst>
          </p:cNvPr>
          <p:cNvGrpSpPr>
            <a:grpSpLocks noChangeAspect="1"/>
          </p:cNvGrpSpPr>
          <p:nvPr userDrawn="1"/>
        </p:nvGrpSpPr>
        <p:grpSpPr bwMode="auto">
          <a:xfrm rot="16200000">
            <a:off x="7870826" y="3080446"/>
            <a:ext cx="1262063" cy="1262062"/>
            <a:chOff x="4966" y="1915"/>
            <a:chExt cx="795" cy="795"/>
          </a:xfrm>
        </p:grpSpPr>
        <p:sp>
          <p:nvSpPr>
            <p:cNvPr id="18" name="AutoShape 3">
              <a:extLst>
                <a:ext uri="{FF2B5EF4-FFF2-40B4-BE49-F238E27FC236}">
                  <a16:creationId xmlns:a16="http://schemas.microsoft.com/office/drawing/2014/main" id="{8FBA1E78-1695-452C-B470-22D3A9BF66CE}"/>
                </a:ext>
              </a:extLst>
            </p:cNvPr>
            <p:cNvSpPr>
              <a:spLocks noChangeAspect="1" noChangeArrowheads="1" noTextEdit="1"/>
            </p:cNvSpPr>
            <p:nvPr userDrawn="1"/>
          </p:nvSpPr>
          <p:spPr bwMode="auto">
            <a:xfrm>
              <a:off x="4966" y="1923"/>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6968B465-C324-4646-AEE0-2931B30DC3EA}"/>
                </a:ext>
              </a:extLst>
            </p:cNvPr>
            <p:cNvSpPr>
              <a:spLocks/>
            </p:cNvSpPr>
            <p:nvPr userDrawn="1"/>
          </p:nvSpPr>
          <p:spPr bwMode="auto">
            <a:xfrm>
              <a:off x="5603" y="2551"/>
              <a:ext cx="158" cy="159"/>
            </a:xfrm>
            <a:custGeom>
              <a:avLst/>
              <a:gdLst>
                <a:gd name="T0" fmla="*/ 0 w 176"/>
                <a:gd name="T1" fmla="*/ 176 h 176"/>
                <a:gd name="T2" fmla="*/ 0 w 176"/>
                <a:gd name="T3" fmla="*/ 176 h 176"/>
                <a:gd name="T4" fmla="*/ 176 w 176"/>
                <a:gd name="T5" fmla="*/ 176 h 176"/>
                <a:gd name="T6" fmla="*/ 176 w 176"/>
                <a:gd name="T7" fmla="*/ 0 h 176"/>
                <a:gd name="T8" fmla="*/ 0 w 176"/>
                <a:gd name="T9" fmla="*/ 176 h 176"/>
              </a:gdLst>
              <a:ahLst/>
              <a:cxnLst>
                <a:cxn ang="0">
                  <a:pos x="T0" y="T1"/>
                </a:cxn>
                <a:cxn ang="0">
                  <a:pos x="T2" y="T3"/>
                </a:cxn>
                <a:cxn ang="0">
                  <a:pos x="T4" y="T5"/>
                </a:cxn>
                <a:cxn ang="0">
                  <a:pos x="T6" y="T7"/>
                </a:cxn>
                <a:cxn ang="0">
                  <a:pos x="T8" y="T9"/>
                </a:cxn>
              </a:cxnLst>
              <a:rect l="0" t="0" r="r" b="b"/>
              <a:pathLst>
                <a:path w="176" h="176">
                  <a:moveTo>
                    <a:pt x="0" y="176"/>
                  </a:moveTo>
                  <a:lnTo>
                    <a:pt x="0" y="176"/>
                  </a:lnTo>
                  <a:lnTo>
                    <a:pt x="176" y="176"/>
                  </a:lnTo>
                  <a:lnTo>
                    <a:pt x="176" y="0"/>
                  </a:lnTo>
                  <a:lnTo>
                    <a:pt x="0" y="176"/>
                  </a:lnTo>
                  <a:close/>
                </a:path>
              </a:pathLst>
            </a:custGeom>
            <a:solidFill>
              <a:srgbClr val="2B1E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68BB86E4-5FDC-4AF5-A63E-1BC33A40D200}"/>
                </a:ext>
              </a:extLst>
            </p:cNvPr>
            <p:cNvSpPr>
              <a:spLocks/>
            </p:cNvSpPr>
            <p:nvPr userDrawn="1"/>
          </p:nvSpPr>
          <p:spPr bwMode="auto">
            <a:xfrm>
              <a:off x="5284" y="2233"/>
              <a:ext cx="477" cy="477"/>
            </a:xfrm>
            <a:custGeom>
              <a:avLst/>
              <a:gdLst>
                <a:gd name="T0" fmla="*/ 0 w 529"/>
                <a:gd name="T1" fmla="*/ 529 h 529"/>
                <a:gd name="T2" fmla="*/ 0 w 529"/>
                <a:gd name="T3" fmla="*/ 529 h 529"/>
                <a:gd name="T4" fmla="*/ 178 w 529"/>
                <a:gd name="T5" fmla="*/ 529 h 529"/>
                <a:gd name="T6" fmla="*/ 529 w 529"/>
                <a:gd name="T7" fmla="*/ 178 h 529"/>
                <a:gd name="T8" fmla="*/ 529 w 529"/>
                <a:gd name="T9" fmla="*/ 0 h 529"/>
                <a:gd name="T10" fmla="*/ 0 w 529"/>
                <a:gd name="T11" fmla="*/ 529 h 529"/>
              </a:gdLst>
              <a:ahLst/>
              <a:cxnLst>
                <a:cxn ang="0">
                  <a:pos x="T0" y="T1"/>
                </a:cxn>
                <a:cxn ang="0">
                  <a:pos x="T2" y="T3"/>
                </a:cxn>
                <a:cxn ang="0">
                  <a:pos x="T4" y="T5"/>
                </a:cxn>
                <a:cxn ang="0">
                  <a:pos x="T6" y="T7"/>
                </a:cxn>
                <a:cxn ang="0">
                  <a:pos x="T8" y="T9"/>
                </a:cxn>
                <a:cxn ang="0">
                  <a:pos x="T10" y="T11"/>
                </a:cxn>
              </a:cxnLst>
              <a:rect l="0" t="0" r="r" b="b"/>
              <a:pathLst>
                <a:path w="529" h="529">
                  <a:moveTo>
                    <a:pt x="0" y="529"/>
                  </a:moveTo>
                  <a:lnTo>
                    <a:pt x="0" y="529"/>
                  </a:lnTo>
                  <a:lnTo>
                    <a:pt x="178" y="529"/>
                  </a:lnTo>
                  <a:lnTo>
                    <a:pt x="529" y="178"/>
                  </a:lnTo>
                  <a:lnTo>
                    <a:pt x="529" y="0"/>
                  </a:lnTo>
                  <a:lnTo>
                    <a:pt x="0" y="529"/>
                  </a:lnTo>
                  <a:close/>
                </a:path>
              </a:pathLst>
            </a:custGeom>
            <a:solidFill>
              <a:srgbClr val="2B1E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C38D109F-EE45-464D-BE6D-3FFF9ACDDB72}"/>
                </a:ext>
              </a:extLst>
            </p:cNvPr>
            <p:cNvSpPr>
              <a:spLocks/>
            </p:cNvSpPr>
            <p:nvPr userDrawn="1"/>
          </p:nvSpPr>
          <p:spPr bwMode="auto">
            <a:xfrm>
              <a:off x="4966" y="1915"/>
              <a:ext cx="795" cy="795"/>
            </a:xfrm>
            <a:custGeom>
              <a:avLst/>
              <a:gdLst>
                <a:gd name="T0" fmla="*/ 882 w 882"/>
                <a:gd name="T1" fmla="*/ 0 h 882"/>
                <a:gd name="T2" fmla="*/ 882 w 882"/>
                <a:gd name="T3" fmla="*/ 0 h 882"/>
                <a:gd name="T4" fmla="*/ 0 w 882"/>
                <a:gd name="T5" fmla="*/ 882 h 882"/>
                <a:gd name="T6" fmla="*/ 178 w 882"/>
                <a:gd name="T7" fmla="*/ 882 h 882"/>
                <a:gd name="T8" fmla="*/ 882 w 882"/>
                <a:gd name="T9" fmla="*/ 177 h 882"/>
                <a:gd name="T10" fmla="*/ 882 w 882"/>
                <a:gd name="T11" fmla="*/ 0 h 882"/>
              </a:gdLst>
              <a:ahLst/>
              <a:cxnLst>
                <a:cxn ang="0">
                  <a:pos x="T0" y="T1"/>
                </a:cxn>
                <a:cxn ang="0">
                  <a:pos x="T2" y="T3"/>
                </a:cxn>
                <a:cxn ang="0">
                  <a:pos x="T4" y="T5"/>
                </a:cxn>
                <a:cxn ang="0">
                  <a:pos x="T6" y="T7"/>
                </a:cxn>
                <a:cxn ang="0">
                  <a:pos x="T8" y="T9"/>
                </a:cxn>
                <a:cxn ang="0">
                  <a:pos x="T10" y="T11"/>
                </a:cxn>
              </a:cxnLst>
              <a:rect l="0" t="0" r="r" b="b"/>
              <a:pathLst>
                <a:path w="882" h="882">
                  <a:moveTo>
                    <a:pt x="882" y="0"/>
                  </a:moveTo>
                  <a:lnTo>
                    <a:pt x="882" y="0"/>
                  </a:lnTo>
                  <a:lnTo>
                    <a:pt x="0" y="882"/>
                  </a:lnTo>
                  <a:lnTo>
                    <a:pt x="178" y="882"/>
                  </a:lnTo>
                  <a:lnTo>
                    <a:pt x="882" y="177"/>
                  </a:lnTo>
                  <a:lnTo>
                    <a:pt x="882" y="0"/>
                  </a:lnTo>
                  <a:close/>
                </a:path>
              </a:pathLst>
            </a:custGeom>
            <a:solidFill>
              <a:srgbClr val="2B1E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3" name="Picture 22">
            <a:extLst>
              <a:ext uri="{FF2B5EF4-FFF2-40B4-BE49-F238E27FC236}">
                <a16:creationId xmlns:a16="http://schemas.microsoft.com/office/drawing/2014/main" id="{2939A167-50F0-D942-B096-82082E284BF5}"/>
              </a:ext>
            </a:extLst>
          </p:cNvPr>
          <p:cNvPicPr>
            <a:picLocks noChangeAspect="1"/>
          </p:cNvPicPr>
          <p:nvPr userDrawn="1"/>
        </p:nvPicPr>
        <p:blipFill>
          <a:blip r:embed="rId3"/>
          <a:stretch>
            <a:fillRect/>
          </a:stretch>
        </p:blipFill>
        <p:spPr>
          <a:xfrm>
            <a:off x="250679" y="6336792"/>
            <a:ext cx="463891" cy="365760"/>
          </a:xfrm>
          <a:prstGeom prst="rect">
            <a:avLst/>
          </a:prstGeom>
        </p:spPr>
      </p:pic>
    </p:spTree>
    <p:extLst>
      <p:ext uri="{BB962C8B-B14F-4D97-AF65-F5344CB8AC3E}">
        <p14:creationId xmlns:p14="http://schemas.microsoft.com/office/powerpoint/2010/main" val="2303979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Pag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85A1F7-702A-49A4-963E-9B86BEB20D14}"/>
              </a:ext>
            </a:extLst>
          </p:cNvPr>
          <p:cNvSpPr>
            <a:spLocks noGrp="1"/>
          </p:cNvSpPr>
          <p:nvPr>
            <p:ph type="pic" sz="quarter" idx="13"/>
          </p:nvPr>
        </p:nvSpPr>
        <p:spPr>
          <a:xfrm>
            <a:off x="1084263" y="1450975"/>
            <a:ext cx="4629150" cy="4827588"/>
          </a:xfrm>
        </p:spPr>
        <p:txBody>
          <a:bodyPr/>
          <a:lstStyle>
            <a:lvl1pPr marL="0" indent="0">
              <a:buNone/>
              <a:defRPr/>
            </a:lvl1pPr>
          </a:lstStyle>
          <a:p>
            <a:endParaRPr lang="en-US" dirty="0"/>
          </a:p>
        </p:txBody>
      </p:sp>
      <p:pic>
        <p:nvPicPr>
          <p:cNvPr id="5" name="Picture 4">
            <a:extLst>
              <a:ext uri="{FF2B5EF4-FFF2-40B4-BE49-F238E27FC236}">
                <a16:creationId xmlns:a16="http://schemas.microsoft.com/office/drawing/2014/main" id="{AE111B37-9B57-4F17-974E-B889B88AF1C1}"/>
              </a:ext>
            </a:extLst>
          </p:cNvPr>
          <p:cNvPicPr>
            <a:picLocks noChangeAspect="1"/>
          </p:cNvPicPr>
          <p:nvPr userDrawn="1"/>
        </p:nvPicPr>
        <p:blipFill>
          <a:blip r:embed="rId2"/>
          <a:stretch>
            <a:fillRect/>
          </a:stretch>
        </p:blipFill>
        <p:spPr>
          <a:xfrm>
            <a:off x="-798057" y="1117617"/>
            <a:ext cx="4951603" cy="51185"/>
          </a:xfrm>
          <a:prstGeom prst="rect">
            <a:avLst/>
          </a:prstGeom>
        </p:spPr>
      </p:pic>
      <p:pic>
        <p:nvPicPr>
          <p:cNvPr id="7" name="Picture 6">
            <a:extLst>
              <a:ext uri="{FF2B5EF4-FFF2-40B4-BE49-F238E27FC236}">
                <a16:creationId xmlns:a16="http://schemas.microsoft.com/office/drawing/2014/main" id="{AA183A94-2276-47CB-8852-0627819B3100}"/>
              </a:ext>
            </a:extLst>
          </p:cNvPr>
          <p:cNvPicPr>
            <a:picLocks noChangeAspect="1"/>
          </p:cNvPicPr>
          <p:nvPr userDrawn="1"/>
        </p:nvPicPr>
        <p:blipFill>
          <a:blip r:embed="rId3"/>
          <a:stretch>
            <a:fillRect/>
          </a:stretch>
        </p:blipFill>
        <p:spPr>
          <a:xfrm>
            <a:off x="3967566" y="4533577"/>
            <a:ext cx="1745172" cy="1745172"/>
          </a:xfrm>
          <a:prstGeom prst="rect">
            <a:avLst/>
          </a:prstGeom>
        </p:spPr>
      </p:pic>
      <p:sp>
        <p:nvSpPr>
          <p:cNvPr id="8" name="Text Placeholder 14">
            <a:extLst>
              <a:ext uri="{FF2B5EF4-FFF2-40B4-BE49-F238E27FC236}">
                <a16:creationId xmlns:a16="http://schemas.microsoft.com/office/drawing/2014/main" id="{7232C5EC-9F2E-4F0A-8910-2522B656F7FB}"/>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Photo Page</a:t>
            </a:r>
          </a:p>
        </p:txBody>
      </p:sp>
      <p:sp>
        <p:nvSpPr>
          <p:cNvPr id="9" name="Text Placeholder 11">
            <a:extLst>
              <a:ext uri="{FF2B5EF4-FFF2-40B4-BE49-F238E27FC236}">
                <a16:creationId xmlns:a16="http://schemas.microsoft.com/office/drawing/2014/main" id="{1109F48F-E7B7-4BAF-8651-F7A3E310015E}"/>
              </a:ext>
            </a:extLst>
          </p:cNvPr>
          <p:cNvSpPr>
            <a:spLocks noGrp="1"/>
          </p:cNvSpPr>
          <p:nvPr>
            <p:ph type="body" sz="quarter" idx="12" hasCustomPrompt="1"/>
          </p:nvPr>
        </p:nvSpPr>
        <p:spPr>
          <a:xfrm>
            <a:off x="5989159" y="1468526"/>
            <a:ext cx="6055151" cy="4594225"/>
          </a:xfrm>
        </p:spPr>
        <p:txBody>
          <a:bodyPr/>
          <a:lstStyle>
            <a:lvl1pPr>
              <a:defRPr sz="24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pic>
        <p:nvPicPr>
          <p:cNvPr id="13" name="Picture 12">
            <a:extLst>
              <a:ext uri="{FF2B5EF4-FFF2-40B4-BE49-F238E27FC236}">
                <a16:creationId xmlns:a16="http://schemas.microsoft.com/office/drawing/2014/main" id="{AC54AD53-7742-B44B-ACBE-5A51B2A73E5A}"/>
              </a:ext>
            </a:extLst>
          </p:cNvPr>
          <p:cNvPicPr>
            <a:picLocks noChangeAspect="1"/>
          </p:cNvPicPr>
          <p:nvPr userDrawn="1"/>
        </p:nvPicPr>
        <p:blipFill>
          <a:blip r:embed="rId4"/>
          <a:stretch>
            <a:fillRect/>
          </a:stretch>
        </p:blipFill>
        <p:spPr>
          <a:xfrm>
            <a:off x="250679" y="6336792"/>
            <a:ext cx="463891" cy="365760"/>
          </a:xfrm>
          <a:prstGeom prst="rect">
            <a:avLst/>
          </a:prstGeom>
        </p:spPr>
      </p:pic>
    </p:spTree>
    <p:extLst>
      <p:ext uri="{BB962C8B-B14F-4D97-AF65-F5344CB8AC3E}">
        <p14:creationId xmlns:p14="http://schemas.microsoft.com/office/powerpoint/2010/main" val="420640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Pag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69F112-C8F5-4070-95E4-FD7424E40426}"/>
              </a:ext>
            </a:extLst>
          </p:cNvPr>
          <p:cNvPicPr>
            <a:picLocks noChangeAspect="1"/>
          </p:cNvPicPr>
          <p:nvPr userDrawn="1"/>
        </p:nvPicPr>
        <p:blipFill>
          <a:blip r:embed="rId2"/>
          <a:stretch>
            <a:fillRect/>
          </a:stretch>
        </p:blipFill>
        <p:spPr>
          <a:xfrm rot="5400000">
            <a:off x="5334000" y="1"/>
            <a:ext cx="6858000" cy="6858000"/>
          </a:xfrm>
          <a:prstGeom prst="rect">
            <a:avLst/>
          </a:prstGeom>
        </p:spPr>
      </p:pic>
      <p:pic>
        <p:nvPicPr>
          <p:cNvPr id="11" name="Picture 10">
            <a:extLst>
              <a:ext uri="{FF2B5EF4-FFF2-40B4-BE49-F238E27FC236}">
                <a16:creationId xmlns:a16="http://schemas.microsoft.com/office/drawing/2014/main" id="{99FB3672-AB1D-4A8A-9A5D-ABD958AAEAB4}"/>
              </a:ext>
            </a:extLst>
          </p:cNvPr>
          <p:cNvPicPr>
            <a:picLocks noChangeAspect="1"/>
          </p:cNvPicPr>
          <p:nvPr userDrawn="1"/>
        </p:nvPicPr>
        <p:blipFill>
          <a:blip r:embed="rId3"/>
          <a:stretch>
            <a:fillRect/>
          </a:stretch>
        </p:blipFill>
        <p:spPr>
          <a:xfrm>
            <a:off x="-798057" y="1117617"/>
            <a:ext cx="4951603" cy="51185"/>
          </a:xfrm>
          <a:prstGeom prst="rect">
            <a:avLst/>
          </a:prstGeom>
        </p:spPr>
      </p:pic>
      <p:sp>
        <p:nvSpPr>
          <p:cNvPr id="13" name="Text Placeholder 14">
            <a:extLst>
              <a:ext uri="{FF2B5EF4-FFF2-40B4-BE49-F238E27FC236}">
                <a16:creationId xmlns:a16="http://schemas.microsoft.com/office/drawing/2014/main" id="{07D95A90-868F-4B8A-A898-602B6054A8EA}"/>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Photo Page</a:t>
            </a:r>
          </a:p>
        </p:txBody>
      </p:sp>
      <p:sp>
        <p:nvSpPr>
          <p:cNvPr id="14" name="Text Placeholder 11">
            <a:extLst>
              <a:ext uri="{FF2B5EF4-FFF2-40B4-BE49-F238E27FC236}">
                <a16:creationId xmlns:a16="http://schemas.microsoft.com/office/drawing/2014/main" id="{424C9DC9-7061-4552-A3A2-33F7EBC5742D}"/>
              </a:ext>
            </a:extLst>
          </p:cNvPr>
          <p:cNvSpPr>
            <a:spLocks noGrp="1"/>
          </p:cNvSpPr>
          <p:nvPr>
            <p:ph type="body" sz="quarter" idx="12" hasCustomPrompt="1"/>
          </p:nvPr>
        </p:nvSpPr>
        <p:spPr>
          <a:xfrm>
            <a:off x="727436" y="1733092"/>
            <a:ext cx="4048899" cy="4007291"/>
          </a:xfrm>
        </p:spPr>
        <p:txBody>
          <a:bodyPr/>
          <a:lstStyle>
            <a:lvl1pPr>
              <a:defRPr sz="2000">
                <a:solidFill>
                  <a:schemeClr val="bg1">
                    <a:lumMod val="50000"/>
                  </a:schemeClr>
                </a:solidFill>
              </a:defRPr>
            </a:lvl1pPr>
            <a:lvl2pPr>
              <a:defRPr sz="1700">
                <a:solidFill>
                  <a:schemeClr val="bg1">
                    <a:lumMod val="50000"/>
                  </a:schemeClr>
                </a:solidFill>
              </a:defRPr>
            </a:lvl2pPr>
            <a:lvl3pPr>
              <a:defRPr sz="1400">
                <a:solidFill>
                  <a:schemeClr val="bg1">
                    <a:lumMod val="50000"/>
                  </a:schemeClr>
                </a:solidFill>
              </a:defRPr>
            </a:lvl3pPr>
            <a:lvl4pPr>
              <a:defRPr sz="1200">
                <a:solidFill>
                  <a:schemeClr val="bg1">
                    <a:lumMod val="50000"/>
                  </a:schemeClr>
                </a:solidFill>
              </a:defRPr>
            </a:lvl4pPr>
            <a:lvl5pPr>
              <a:defRPr sz="12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sp>
        <p:nvSpPr>
          <p:cNvPr id="16" name="Picture Placeholder 15">
            <a:extLst>
              <a:ext uri="{FF2B5EF4-FFF2-40B4-BE49-F238E27FC236}">
                <a16:creationId xmlns:a16="http://schemas.microsoft.com/office/drawing/2014/main" id="{464617D0-A8FA-4DB5-9B59-6242874B8B87}"/>
              </a:ext>
            </a:extLst>
          </p:cNvPr>
          <p:cNvSpPr>
            <a:spLocks noGrp="1"/>
          </p:cNvSpPr>
          <p:nvPr>
            <p:ph type="pic" sz="quarter" idx="13"/>
          </p:nvPr>
        </p:nvSpPr>
        <p:spPr>
          <a:xfrm>
            <a:off x="5543444" y="1733092"/>
            <a:ext cx="6037262" cy="4147008"/>
          </a:xfrm>
        </p:spPr>
        <p:txBody>
          <a:bodyPr/>
          <a:lstStyle>
            <a:lvl1pPr marL="0" indent="0">
              <a:buNone/>
              <a:defRPr/>
            </a:lvl1pPr>
          </a:lstStyle>
          <a:p>
            <a:endParaRPr lang="en-US" dirty="0"/>
          </a:p>
        </p:txBody>
      </p:sp>
      <p:pic>
        <p:nvPicPr>
          <p:cNvPr id="15" name="Picture 14">
            <a:extLst>
              <a:ext uri="{FF2B5EF4-FFF2-40B4-BE49-F238E27FC236}">
                <a16:creationId xmlns:a16="http://schemas.microsoft.com/office/drawing/2014/main" id="{845DB9B5-427A-774B-9458-B1CCD5D3D285}"/>
              </a:ext>
            </a:extLst>
          </p:cNvPr>
          <p:cNvPicPr>
            <a:picLocks noChangeAspect="1"/>
          </p:cNvPicPr>
          <p:nvPr userDrawn="1"/>
        </p:nvPicPr>
        <p:blipFill>
          <a:blip r:embed="rId4"/>
          <a:stretch>
            <a:fillRect/>
          </a:stretch>
        </p:blipFill>
        <p:spPr>
          <a:xfrm>
            <a:off x="250679" y="6336792"/>
            <a:ext cx="463891" cy="365760"/>
          </a:xfrm>
          <a:prstGeom prst="rect">
            <a:avLst/>
          </a:prstGeom>
        </p:spPr>
      </p:pic>
    </p:spTree>
    <p:extLst>
      <p:ext uri="{BB962C8B-B14F-4D97-AF65-F5344CB8AC3E}">
        <p14:creationId xmlns:p14="http://schemas.microsoft.com/office/powerpoint/2010/main" val="283369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P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1E2370-636D-441C-94FA-C4B8A100BE17}"/>
              </a:ext>
            </a:extLst>
          </p:cNvPr>
          <p:cNvPicPr>
            <a:picLocks noChangeAspect="1"/>
          </p:cNvPicPr>
          <p:nvPr userDrawn="1"/>
        </p:nvPicPr>
        <p:blipFill>
          <a:blip r:embed="rId2"/>
          <a:stretch>
            <a:fillRect/>
          </a:stretch>
        </p:blipFill>
        <p:spPr>
          <a:xfrm>
            <a:off x="-798057" y="1117617"/>
            <a:ext cx="4951603" cy="51185"/>
          </a:xfrm>
          <a:prstGeom prst="rect">
            <a:avLst/>
          </a:prstGeom>
        </p:spPr>
      </p:pic>
      <p:sp>
        <p:nvSpPr>
          <p:cNvPr id="10" name="Text Placeholder 14">
            <a:extLst>
              <a:ext uri="{FF2B5EF4-FFF2-40B4-BE49-F238E27FC236}">
                <a16:creationId xmlns:a16="http://schemas.microsoft.com/office/drawing/2014/main" id="{EF1E8987-B567-4B6B-9FCD-6444D328411B}"/>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Photo Page</a:t>
            </a:r>
          </a:p>
        </p:txBody>
      </p:sp>
      <p:sp>
        <p:nvSpPr>
          <p:cNvPr id="11" name="Text Placeholder 11">
            <a:extLst>
              <a:ext uri="{FF2B5EF4-FFF2-40B4-BE49-F238E27FC236}">
                <a16:creationId xmlns:a16="http://schemas.microsoft.com/office/drawing/2014/main" id="{A6F9F54E-573D-4F95-A349-F6FBD3F22382}"/>
              </a:ext>
            </a:extLst>
          </p:cNvPr>
          <p:cNvSpPr>
            <a:spLocks noGrp="1"/>
          </p:cNvSpPr>
          <p:nvPr>
            <p:ph type="body" sz="quarter" idx="12" hasCustomPrompt="1"/>
          </p:nvPr>
        </p:nvSpPr>
        <p:spPr>
          <a:xfrm>
            <a:off x="5989159" y="1468526"/>
            <a:ext cx="6055151" cy="4594225"/>
          </a:xfrm>
        </p:spPr>
        <p:txBody>
          <a:bodyPr/>
          <a:lstStyle>
            <a:lvl1pPr>
              <a:defRPr sz="24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sp>
        <p:nvSpPr>
          <p:cNvPr id="14" name="Picture Placeholder 13">
            <a:extLst>
              <a:ext uri="{FF2B5EF4-FFF2-40B4-BE49-F238E27FC236}">
                <a16:creationId xmlns:a16="http://schemas.microsoft.com/office/drawing/2014/main" id="{A314C2F7-FE92-4B5B-BBF0-F22986EE8812}"/>
              </a:ext>
            </a:extLst>
          </p:cNvPr>
          <p:cNvSpPr>
            <a:spLocks noGrp="1"/>
          </p:cNvSpPr>
          <p:nvPr>
            <p:ph type="pic" sz="quarter" idx="13"/>
          </p:nvPr>
        </p:nvSpPr>
        <p:spPr>
          <a:xfrm>
            <a:off x="668090" y="1656072"/>
            <a:ext cx="2718766" cy="2643747"/>
          </a:xfrm>
          <a:solidFill>
            <a:schemeClr val="bg1">
              <a:lumMod val="85000"/>
            </a:schemeClr>
          </a:solidFill>
        </p:spPr>
        <p:txBody>
          <a:bodyPr/>
          <a:lstStyle>
            <a:lvl1pPr marL="0" indent="0">
              <a:buNone/>
              <a:defRPr/>
            </a:lvl1pPr>
          </a:lstStyle>
          <a:p>
            <a:endParaRPr lang="en-US" dirty="0"/>
          </a:p>
        </p:txBody>
      </p:sp>
      <p:sp>
        <p:nvSpPr>
          <p:cNvPr id="15" name="Picture Placeholder 13">
            <a:extLst>
              <a:ext uri="{FF2B5EF4-FFF2-40B4-BE49-F238E27FC236}">
                <a16:creationId xmlns:a16="http://schemas.microsoft.com/office/drawing/2014/main" id="{F9D78B37-8A0D-4771-8480-C130748D04C5}"/>
              </a:ext>
            </a:extLst>
          </p:cNvPr>
          <p:cNvSpPr>
            <a:spLocks noGrp="1"/>
          </p:cNvSpPr>
          <p:nvPr>
            <p:ph type="pic" sz="quarter" idx="14"/>
          </p:nvPr>
        </p:nvSpPr>
        <p:spPr>
          <a:xfrm>
            <a:off x="2366493" y="3465215"/>
            <a:ext cx="2718766" cy="2643747"/>
          </a:xfrm>
          <a:solidFill>
            <a:schemeClr val="bg1">
              <a:lumMod val="95000"/>
            </a:schemeClr>
          </a:solidFill>
        </p:spPr>
        <p:txBody>
          <a:bodyPr/>
          <a:lstStyle>
            <a:lvl1pPr marL="0" indent="0">
              <a:buNone/>
              <a:defRPr/>
            </a:lvl1pPr>
          </a:lstStyle>
          <a:p>
            <a:endParaRPr lang="en-US" dirty="0"/>
          </a:p>
        </p:txBody>
      </p:sp>
      <p:pic>
        <p:nvPicPr>
          <p:cNvPr id="12" name="Picture 11">
            <a:extLst>
              <a:ext uri="{FF2B5EF4-FFF2-40B4-BE49-F238E27FC236}">
                <a16:creationId xmlns:a16="http://schemas.microsoft.com/office/drawing/2014/main" id="{CE33C3F7-0B1F-48DA-A16D-83ED913E4154}"/>
              </a:ext>
            </a:extLst>
          </p:cNvPr>
          <p:cNvPicPr>
            <a:picLocks noChangeAspect="1"/>
          </p:cNvPicPr>
          <p:nvPr userDrawn="1"/>
        </p:nvPicPr>
        <p:blipFill>
          <a:blip r:embed="rId3"/>
          <a:stretch>
            <a:fillRect/>
          </a:stretch>
        </p:blipFill>
        <p:spPr>
          <a:xfrm rot="16200000">
            <a:off x="1233730" y="3952702"/>
            <a:ext cx="1249226" cy="1249226"/>
          </a:xfrm>
          <a:prstGeom prst="rect">
            <a:avLst/>
          </a:prstGeom>
        </p:spPr>
      </p:pic>
      <p:pic>
        <p:nvPicPr>
          <p:cNvPr id="16" name="Picture 15">
            <a:extLst>
              <a:ext uri="{FF2B5EF4-FFF2-40B4-BE49-F238E27FC236}">
                <a16:creationId xmlns:a16="http://schemas.microsoft.com/office/drawing/2014/main" id="{1981BEC5-5344-C844-881C-78567904B98A}"/>
              </a:ext>
            </a:extLst>
          </p:cNvPr>
          <p:cNvPicPr>
            <a:picLocks noChangeAspect="1"/>
          </p:cNvPicPr>
          <p:nvPr userDrawn="1"/>
        </p:nvPicPr>
        <p:blipFill>
          <a:blip r:embed="rId4"/>
          <a:stretch>
            <a:fillRect/>
          </a:stretch>
        </p:blipFill>
        <p:spPr>
          <a:xfrm>
            <a:off x="250679" y="6336792"/>
            <a:ext cx="463891" cy="365760"/>
          </a:xfrm>
          <a:prstGeom prst="rect">
            <a:avLst/>
          </a:prstGeom>
        </p:spPr>
      </p:pic>
    </p:spTree>
    <p:extLst>
      <p:ext uri="{BB962C8B-B14F-4D97-AF65-F5344CB8AC3E}">
        <p14:creationId xmlns:p14="http://schemas.microsoft.com/office/powerpoint/2010/main" val="1841625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Pag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70D14-390A-4703-899F-47F2134FAFCF}"/>
              </a:ext>
            </a:extLst>
          </p:cNvPr>
          <p:cNvPicPr>
            <a:picLocks noChangeAspect="1"/>
          </p:cNvPicPr>
          <p:nvPr userDrawn="1"/>
        </p:nvPicPr>
        <p:blipFill>
          <a:blip r:embed="rId2"/>
          <a:stretch>
            <a:fillRect/>
          </a:stretch>
        </p:blipFill>
        <p:spPr>
          <a:xfrm>
            <a:off x="-798057" y="1117617"/>
            <a:ext cx="4951603" cy="51185"/>
          </a:xfrm>
          <a:prstGeom prst="rect">
            <a:avLst/>
          </a:prstGeom>
        </p:spPr>
      </p:pic>
      <p:sp>
        <p:nvSpPr>
          <p:cNvPr id="9" name="Text Placeholder 14">
            <a:extLst>
              <a:ext uri="{FF2B5EF4-FFF2-40B4-BE49-F238E27FC236}">
                <a16:creationId xmlns:a16="http://schemas.microsoft.com/office/drawing/2014/main" id="{123D5516-AA4E-4EEA-9A22-5FF11567BB2B}"/>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Photo Page</a:t>
            </a:r>
          </a:p>
        </p:txBody>
      </p:sp>
      <p:sp>
        <p:nvSpPr>
          <p:cNvPr id="10" name="Text Placeholder 11">
            <a:extLst>
              <a:ext uri="{FF2B5EF4-FFF2-40B4-BE49-F238E27FC236}">
                <a16:creationId xmlns:a16="http://schemas.microsoft.com/office/drawing/2014/main" id="{E0C88692-E394-40F4-BFB1-BB3DF41F702B}"/>
              </a:ext>
            </a:extLst>
          </p:cNvPr>
          <p:cNvSpPr>
            <a:spLocks noGrp="1"/>
          </p:cNvSpPr>
          <p:nvPr>
            <p:ph type="body" sz="quarter" idx="12" hasCustomPrompt="1"/>
          </p:nvPr>
        </p:nvSpPr>
        <p:spPr>
          <a:xfrm>
            <a:off x="727436" y="1733092"/>
            <a:ext cx="4048899" cy="4007291"/>
          </a:xfrm>
        </p:spPr>
        <p:txBody>
          <a:bodyPr/>
          <a:lstStyle>
            <a:lvl1pPr>
              <a:defRPr sz="2000">
                <a:solidFill>
                  <a:schemeClr val="bg1">
                    <a:lumMod val="50000"/>
                  </a:schemeClr>
                </a:solidFill>
              </a:defRPr>
            </a:lvl1pPr>
            <a:lvl2pPr>
              <a:defRPr sz="1700">
                <a:solidFill>
                  <a:schemeClr val="bg1">
                    <a:lumMod val="50000"/>
                  </a:schemeClr>
                </a:solidFill>
              </a:defRPr>
            </a:lvl2pPr>
            <a:lvl3pPr>
              <a:defRPr sz="1400">
                <a:solidFill>
                  <a:schemeClr val="bg1">
                    <a:lumMod val="50000"/>
                  </a:schemeClr>
                </a:solidFill>
              </a:defRPr>
            </a:lvl3pPr>
            <a:lvl4pPr>
              <a:defRPr sz="1200">
                <a:solidFill>
                  <a:schemeClr val="bg1">
                    <a:lumMod val="50000"/>
                  </a:schemeClr>
                </a:solidFill>
              </a:defRPr>
            </a:lvl4pPr>
            <a:lvl5pPr>
              <a:defRPr sz="12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sp>
        <p:nvSpPr>
          <p:cNvPr id="13" name="Rectangle 12">
            <a:extLst>
              <a:ext uri="{FF2B5EF4-FFF2-40B4-BE49-F238E27FC236}">
                <a16:creationId xmlns:a16="http://schemas.microsoft.com/office/drawing/2014/main" id="{31AF710A-030E-4009-90C5-EBA15F54CA0C}"/>
              </a:ext>
            </a:extLst>
          </p:cNvPr>
          <p:cNvSpPr/>
          <p:nvPr userDrawn="1"/>
        </p:nvSpPr>
        <p:spPr>
          <a:xfrm>
            <a:off x="6102096" y="0"/>
            <a:ext cx="6089904" cy="6853853"/>
          </a:xfrm>
          <a:prstGeom prst="rect">
            <a:avLst/>
          </a:prstGeom>
          <a:solidFill>
            <a:srgbClr val="143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69701DAF-5E85-44BB-9B73-85430B6CE34D}"/>
              </a:ext>
            </a:extLst>
          </p:cNvPr>
          <p:cNvSpPr>
            <a:spLocks noGrp="1"/>
          </p:cNvSpPr>
          <p:nvPr>
            <p:ph type="pic" sz="quarter" idx="13"/>
          </p:nvPr>
        </p:nvSpPr>
        <p:spPr>
          <a:xfrm>
            <a:off x="9140953" y="4567853"/>
            <a:ext cx="3044952" cy="2286000"/>
          </a:xfrm>
          <a:solidFill>
            <a:schemeClr val="bg1"/>
          </a:solidFill>
        </p:spPr>
        <p:txBody>
          <a:bodyPr/>
          <a:lstStyle>
            <a:lvl1pPr marL="0" indent="0">
              <a:buNone/>
              <a:defRPr/>
            </a:lvl1pPr>
          </a:lstStyle>
          <a:p>
            <a:endParaRPr lang="en-US" dirty="0"/>
          </a:p>
        </p:txBody>
      </p:sp>
      <p:sp>
        <p:nvSpPr>
          <p:cNvPr id="17" name="Picture Placeholder 14">
            <a:extLst>
              <a:ext uri="{FF2B5EF4-FFF2-40B4-BE49-F238E27FC236}">
                <a16:creationId xmlns:a16="http://schemas.microsoft.com/office/drawing/2014/main" id="{7E54AA6D-DA2D-4A2F-B561-8450A9E5BE23}"/>
              </a:ext>
            </a:extLst>
          </p:cNvPr>
          <p:cNvSpPr>
            <a:spLocks noGrp="1"/>
          </p:cNvSpPr>
          <p:nvPr>
            <p:ph type="pic" sz="quarter" idx="14"/>
          </p:nvPr>
        </p:nvSpPr>
        <p:spPr>
          <a:xfrm>
            <a:off x="6100079" y="2277706"/>
            <a:ext cx="3042892" cy="2286000"/>
          </a:xfrm>
          <a:solidFill>
            <a:schemeClr val="bg1"/>
          </a:solidFill>
        </p:spPr>
        <p:txBody>
          <a:bodyPr/>
          <a:lstStyle>
            <a:lvl1pPr marL="0" indent="0">
              <a:buNone/>
              <a:defRPr/>
            </a:lvl1pPr>
          </a:lstStyle>
          <a:p>
            <a:endParaRPr lang="en-US" dirty="0"/>
          </a:p>
        </p:txBody>
      </p:sp>
      <p:sp>
        <p:nvSpPr>
          <p:cNvPr id="18" name="Picture Placeholder 14">
            <a:extLst>
              <a:ext uri="{FF2B5EF4-FFF2-40B4-BE49-F238E27FC236}">
                <a16:creationId xmlns:a16="http://schemas.microsoft.com/office/drawing/2014/main" id="{7C1E6DC0-05D4-40F9-9D4D-36AD3000797D}"/>
              </a:ext>
            </a:extLst>
          </p:cNvPr>
          <p:cNvSpPr>
            <a:spLocks noGrp="1"/>
          </p:cNvSpPr>
          <p:nvPr>
            <p:ph type="pic" sz="quarter" idx="15"/>
          </p:nvPr>
        </p:nvSpPr>
        <p:spPr>
          <a:xfrm>
            <a:off x="9147048" y="-1"/>
            <a:ext cx="3044952" cy="2286000"/>
          </a:xfrm>
          <a:solidFill>
            <a:schemeClr val="bg1"/>
          </a:solidFill>
        </p:spPr>
        <p:txBody>
          <a:bodyPr/>
          <a:lstStyle>
            <a:lvl1pPr marL="0" indent="0">
              <a:buNone/>
              <a:defRPr/>
            </a:lvl1pPr>
          </a:lstStyle>
          <a:p>
            <a:endParaRPr lang="en-US" dirty="0"/>
          </a:p>
        </p:txBody>
      </p:sp>
      <p:sp>
        <p:nvSpPr>
          <p:cNvPr id="19" name="Text Placeholder 15">
            <a:extLst>
              <a:ext uri="{FF2B5EF4-FFF2-40B4-BE49-F238E27FC236}">
                <a16:creationId xmlns:a16="http://schemas.microsoft.com/office/drawing/2014/main" id="{A79A9DFF-C52B-48A4-881C-E464F6E5EEB3}"/>
              </a:ext>
            </a:extLst>
          </p:cNvPr>
          <p:cNvSpPr>
            <a:spLocks noGrp="1"/>
          </p:cNvSpPr>
          <p:nvPr>
            <p:ph type="body" sz="quarter" idx="16" hasCustomPrompt="1"/>
          </p:nvPr>
        </p:nvSpPr>
        <p:spPr>
          <a:xfrm>
            <a:off x="9331732" y="3015575"/>
            <a:ext cx="2665412" cy="944735"/>
          </a:xfrm>
        </p:spPr>
        <p:txBody>
          <a:bodyPr>
            <a:normAutofit/>
          </a:bodyPr>
          <a:lstStyle>
            <a:lvl1pPr marL="0" indent="0" algn="ctr">
              <a:buNone/>
              <a:defRPr sz="1800">
                <a:solidFill>
                  <a:schemeClr val="bg1"/>
                </a:solidFill>
              </a:defRPr>
            </a:lvl1pPr>
          </a:lstStyle>
          <a:p>
            <a:pPr lvl="0"/>
            <a:r>
              <a:rPr lang="en-US" dirty="0"/>
              <a:t>Callout, caption, or other body copy here</a:t>
            </a:r>
          </a:p>
        </p:txBody>
      </p:sp>
      <p:sp>
        <p:nvSpPr>
          <p:cNvPr id="21" name="Text Placeholder 15">
            <a:extLst>
              <a:ext uri="{FF2B5EF4-FFF2-40B4-BE49-F238E27FC236}">
                <a16:creationId xmlns:a16="http://schemas.microsoft.com/office/drawing/2014/main" id="{25302AB3-07A1-4FE0-BBA9-E68B3035235D}"/>
              </a:ext>
            </a:extLst>
          </p:cNvPr>
          <p:cNvSpPr>
            <a:spLocks noGrp="1"/>
          </p:cNvSpPr>
          <p:nvPr>
            <p:ph type="body" sz="quarter" idx="17" hasCustomPrompt="1"/>
          </p:nvPr>
        </p:nvSpPr>
        <p:spPr>
          <a:xfrm>
            <a:off x="6291866" y="696434"/>
            <a:ext cx="2665412" cy="944735"/>
          </a:xfrm>
        </p:spPr>
        <p:txBody>
          <a:bodyPr>
            <a:normAutofit/>
          </a:bodyPr>
          <a:lstStyle>
            <a:lvl1pPr marL="0" indent="0" algn="ctr">
              <a:buNone/>
              <a:defRPr sz="1800">
                <a:solidFill>
                  <a:schemeClr val="bg1"/>
                </a:solidFill>
              </a:defRPr>
            </a:lvl1pPr>
          </a:lstStyle>
          <a:p>
            <a:pPr lvl="0"/>
            <a:r>
              <a:rPr lang="en-US" dirty="0"/>
              <a:t>Callout, caption, or other body copy here</a:t>
            </a:r>
          </a:p>
        </p:txBody>
      </p:sp>
      <p:sp>
        <p:nvSpPr>
          <p:cNvPr id="22" name="Text Placeholder 15">
            <a:extLst>
              <a:ext uri="{FF2B5EF4-FFF2-40B4-BE49-F238E27FC236}">
                <a16:creationId xmlns:a16="http://schemas.microsoft.com/office/drawing/2014/main" id="{0976666C-95CC-455F-A77E-5F564A4B0B6B}"/>
              </a:ext>
            </a:extLst>
          </p:cNvPr>
          <p:cNvSpPr>
            <a:spLocks noGrp="1"/>
          </p:cNvSpPr>
          <p:nvPr>
            <p:ph type="body" sz="quarter" idx="18" hasCustomPrompt="1"/>
          </p:nvPr>
        </p:nvSpPr>
        <p:spPr>
          <a:xfrm>
            <a:off x="6291866" y="5236412"/>
            <a:ext cx="2665412" cy="944735"/>
          </a:xfrm>
        </p:spPr>
        <p:txBody>
          <a:bodyPr>
            <a:normAutofit/>
          </a:bodyPr>
          <a:lstStyle>
            <a:lvl1pPr marL="0" indent="0" algn="ctr">
              <a:buNone/>
              <a:defRPr sz="1800">
                <a:solidFill>
                  <a:schemeClr val="bg1"/>
                </a:solidFill>
              </a:defRPr>
            </a:lvl1pPr>
          </a:lstStyle>
          <a:p>
            <a:pPr lvl="0"/>
            <a:r>
              <a:rPr lang="en-US" dirty="0"/>
              <a:t>Callout, caption, or other body copy here</a:t>
            </a:r>
          </a:p>
        </p:txBody>
      </p:sp>
      <p:pic>
        <p:nvPicPr>
          <p:cNvPr id="16" name="Picture 15">
            <a:extLst>
              <a:ext uri="{FF2B5EF4-FFF2-40B4-BE49-F238E27FC236}">
                <a16:creationId xmlns:a16="http://schemas.microsoft.com/office/drawing/2014/main" id="{E617D2AF-01F7-4C4D-8352-7FF3F4096F8E}"/>
              </a:ext>
            </a:extLst>
          </p:cNvPr>
          <p:cNvPicPr>
            <a:picLocks noChangeAspect="1"/>
          </p:cNvPicPr>
          <p:nvPr userDrawn="1"/>
        </p:nvPicPr>
        <p:blipFill>
          <a:blip r:embed="rId3"/>
          <a:stretch>
            <a:fillRect/>
          </a:stretch>
        </p:blipFill>
        <p:spPr>
          <a:xfrm>
            <a:off x="250679" y="6336792"/>
            <a:ext cx="463891" cy="365760"/>
          </a:xfrm>
          <a:prstGeom prst="rect">
            <a:avLst/>
          </a:prstGeom>
        </p:spPr>
      </p:pic>
    </p:spTree>
    <p:extLst>
      <p:ext uri="{BB962C8B-B14F-4D97-AF65-F5344CB8AC3E}">
        <p14:creationId xmlns:p14="http://schemas.microsoft.com/office/powerpoint/2010/main" val="3650649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74485F-0AEF-4ADE-92FD-76DBF598DC58}"/>
              </a:ext>
            </a:extLst>
          </p:cNvPr>
          <p:cNvPicPr>
            <a:picLocks noChangeAspect="1"/>
          </p:cNvPicPr>
          <p:nvPr userDrawn="1"/>
        </p:nvPicPr>
        <p:blipFill>
          <a:blip r:embed="rId2"/>
          <a:stretch>
            <a:fillRect/>
          </a:stretch>
        </p:blipFill>
        <p:spPr>
          <a:xfrm>
            <a:off x="-798057" y="1117617"/>
            <a:ext cx="4951603" cy="51185"/>
          </a:xfrm>
          <a:prstGeom prst="rect">
            <a:avLst/>
          </a:prstGeom>
        </p:spPr>
      </p:pic>
      <p:sp>
        <p:nvSpPr>
          <p:cNvPr id="9" name="Text Placeholder 14">
            <a:extLst>
              <a:ext uri="{FF2B5EF4-FFF2-40B4-BE49-F238E27FC236}">
                <a16:creationId xmlns:a16="http://schemas.microsoft.com/office/drawing/2014/main" id="{79655664-8D53-469A-9470-BA10065DF852}"/>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Infographic</a:t>
            </a:r>
          </a:p>
        </p:txBody>
      </p:sp>
      <p:sp>
        <p:nvSpPr>
          <p:cNvPr id="10" name="Text Placeholder 11">
            <a:extLst>
              <a:ext uri="{FF2B5EF4-FFF2-40B4-BE49-F238E27FC236}">
                <a16:creationId xmlns:a16="http://schemas.microsoft.com/office/drawing/2014/main" id="{94ADB638-9FA7-4946-8522-D1782594FDFD}"/>
              </a:ext>
            </a:extLst>
          </p:cNvPr>
          <p:cNvSpPr>
            <a:spLocks noGrp="1"/>
          </p:cNvSpPr>
          <p:nvPr>
            <p:ph type="body" sz="quarter" idx="12" hasCustomPrompt="1"/>
          </p:nvPr>
        </p:nvSpPr>
        <p:spPr>
          <a:xfrm>
            <a:off x="727436" y="1733092"/>
            <a:ext cx="4942026" cy="4007291"/>
          </a:xfrm>
        </p:spPr>
        <p:txBody>
          <a:bodyPr/>
          <a:lstStyle>
            <a:lvl1pPr>
              <a:defRPr sz="24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sp>
        <p:nvSpPr>
          <p:cNvPr id="13" name="Chart Placeholder 12">
            <a:extLst>
              <a:ext uri="{FF2B5EF4-FFF2-40B4-BE49-F238E27FC236}">
                <a16:creationId xmlns:a16="http://schemas.microsoft.com/office/drawing/2014/main" id="{9A63D19B-4B2E-444C-A116-88CB2624FBB5}"/>
              </a:ext>
            </a:extLst>
          </p:cNvPr>
          <p:cNvSpPr>
            <a:spLocks noGrp="1"/>
          </p:cNvSpPr>
          <p:nvPr>
            <p:ph type="chart" sz="quarter" idx="13"/>
          </p:nvPr>
        </p:nvSpPr>
        <p:spPr>
          <a:xfrm>
            <a:off x="6518275" y="710064"/>
            <a:ext cx="5394325" cy="5030335"/>
          </a:xfrm>
        </p:spPr>
        <p:txBody>
          <a:bodyPr/>
          <a:lstStyle>
            <a:lvl1pPr marL="0" indent="0">
              <a:buNone/>
              <a:defRPr/>
            </a:lvl1pPr>
          </a:lstStyle>
          <a:p>
            <a:endParaRPr lang="en-US" dirty="0"/>
          </a:p>
        </p:txBody>
      </p:sp>
      <p:pic>
        <p:nvPicPr>
          <p:cNvPr id="12" name="Picture 11">
            <a:extLst>
              <a:ext uri="{FF2B5EF4-FFF2-40B4-BE49-F238E27FC236}">
                <a16:creationId xmlns:a16="http://schemas.microsoft.com/office/drawing/2014/main" id="{ECD40969-9179-C047-BF00-A8278D4B3538}"/>
              </a:ext>
            </a:extLst>
          </p:cNvPr>
          <p:cNvPicPr>
            <a:picLocks noChangeAspect="1"/>
          </p:cNvPicPr>
          <p:nvPr userDrawn="1"/>
        </p:nvPicPr>
        <p:blipFill>
          <a:blip r:embed="rId3"/>
          <a:stretch>
            <a:fillRect/>
          </a:stretch>
        </p:blipFill>
        <p:spPr>
          <a:xfrm>
            <a:off x="250679" y="6336792"/>
            <a:ext cx="463891" cy="365760"/>
          </a:xfrm>
          <a:prstGeom prst="rect">
            <a:avLst/>
          </a:prstGeom>
        </p:spPr>
      </p:pic>
    </p:spTree>
    <p:extLst>
      <p:ext uri="{BB962C8B-B14F-4D97-AF65-F5344CB8AC3E}">
        <p14:creationId xmlns:p14="http://schemas.microsoft.com/office/powerpoint/2010/main" val="61962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2128511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EF8C3D-63F3-42D9-B45F-6D6B7EACB1EE}"/>
              </a:ext>
            </a:extLst>
          </p:cNvPr>
          <p:cNvPicPr>
            <a:picLocks noChangeAspect="1"/>
          </p:cNvPicPr>
          <p:nvPr userDrawn="1"/>
        </p:nvPicPr>
        <p:blipFill>
          <a:blip r:embed="rId2"/>
          <a:stretch>
            <a:fillRect/>
          </a:stretch>
        </p:blipFill>
        <p:spPr>
          <a:xfrm>
            <a:off x="-798057" y="1117617"/>
            <a:ext cx="4951603" cy="51185"/>
          </a:xfrm>
          <a:prstGeom prst="rect">
            <a:avLst/>
          </a:prstGeom>
        </p:spPr>
      </p:pic>
      <p:sp>
        <p:nvSpPr>
          <p:cNvPr id="8" name="Text Placeholder 14">
            <a:extLst>
              <a:ext uri="{FF2B5EF4-FFF2-40B4-BE49-F238E27FC236}">
                <a16:creationId xmlns:a16="http://schemas.microsoft.com/office/drawing/2014/main" id="{A6EF426F-942F-45BE-A72B-2DEA4C342598}"/>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Infographic</a:t>
            </a:r>
          </a:p>
        </p:txBody>
      </p:sp>
      <p:pic>
        <p:nvPicPr>
          <p:cNvPr id="13" name="Picture 12">
            <a:extLst>
              <a:ext uri="{FF2B5EF4-FFF2-40B4-BE49-F238E27FC236}">
                <a16:creationId xmlns:a16="http://schemas.microsoft.com/office/drawing/2014/main" id="{D4F7EA0A-5699-4ADF-B93D-54857AC0FEA4}"/>
              </a:ext>
            </a:extLst>
          </p:cNvPr>
          <p:cNvPicPr>
            <a:picLocks noChangeAspect="1"/>
          </p:cNvPicPr>
          <p:nvPr userDrawn="1"/>
        </p:nvPicPr>
        <p:blipFill>
          <a:blip r:embed="rId3"/>
          <a:stretch>
            <a:fillRect/>
          </a:stretch>
        </p:blipFill>
        <p:spPr>
          <a:xfrm rot="2700000">
            <a:off x="9113355" y="2266756"/>
            <a:ext cx="1768534" cy="892232"/>
          </a:xfrm>
          <a:prstGeom prst="rect">
            <a:avLst/>
          </a:prstGeom>
        </p:spPr>
      </p:pic>
      <p:pic>
        <p:nvPicPr>
          <p:cNvPr id="14" name="Picture 13">
            <a:extLst>
              <a:ext uri="{FF2B5EF4-FFF2-40B4-BE49-F238E27FC236}">
                <a16:creationId xmlns:a16="http://schemas.microsoft.com/office/drawing/2014/main" id="{34C1D0C3-F72F-4B9A-AEAD-746B3A092B5C}"/>
              </a:ext>
            </a:extLst>
          </p:cNvPr>
          <p:cNvPicPr>
            <a:picLocks noChangeAspect="1"/>
          </p:cNvPicPr>
          <p:nvPr userDrawn="1"/>
        </p:nvPicPr>
        <p:blipFill>
          <a:blip r:embed="rId3"/>
          <a:stretch>
            <a:fillRect/>
          </a:stretch>
        </p:blipFill>
        <p:spPr>
          <a:xfrm rot="10800000">
            <a:off x="6438845" y="2631609"/>
            <a:ext cx="1768534" cy="892232"/>
          </a:xfrm>
          <a:prstGeom prst="rect">
            <a:avLst/>
          </a:prstGeom>
        </p:spPr>
      </p:pic>
      <p:pic>
        <p:nvPicPr>
          <p:cNvPr id="15" name="Picture 14">
            <a:extLst>
              <a:ext uri="{FF2B5EF4-FFF2-40B4-BE49-F238E27FC236}">
                <a16:creationId xmlns:a16="http://schemas.microsoft.com/office/drawing/2014/main" id="{0980EB42-6359-42D2-B90C-CF8B673B0009}"/>
              </a:ext>
            </a:extLst>
          </p:cNvPr>
          <p:cNvPicPr>
            <a:picLocks noChangeAspect="1"/>
          </p:cNvPicPr>
          <p:nvPr userDrawn="1"/>
        </p:nvPicPr>
        <p:blipFill>
          <a:blip r:embed="rId3"/>
          <a:stretch>
            <a:fillRect/>
          </a:stretch>
        </p:blipFill>
        <p:spPr>
          <a:xfrm rot="13500000">
            <a:off x="3700156" y="2889296"/>
            <a:ext cx="1768534" cy="892232"/>
          </a:xfrm>
          <a:prstGeom prst="rect">
            <a:avLst/>
          </a:prstGeom>
        </p:spPr>
      </p:pic>
      <p:pic>
        <p:nvPicPr>
          <p:cNvPr id="16" name="Picture 15">
            <a:extLst>
              <a:ext uri="{FF2B5EF4-FFF2-40B4-BE49-F238E27FC236}">
                <a16:creationId xmlns:a16="http://schemas.microsoft.com/office/drawing/2014/main" id="{3B64E9EF-3D5C-4F2B-A5FA-E52703CDF8FF}"/>
              </a:ext>
            </a:extLst>
          </p:cNvPr>
          <p:cNvPicPr>
            <a:picLocks noChangeAspect="1"/>
          </p:cNvPicPr>
          <p:nvPr userDrawn="1"/>
        </p:nvPicPr>
        <p:blipFill>
          <a:blip r:embed="rId3"/>
          <a:stretch>
            <a:fillRect/>
          </a:stretch>
        </p:blipFill>
        <p:spPr>
          <a:xfrm>
            <a:off x="1495042" y="2443180"/>
            <a:ext cx="1768534" cy="892232"/>
          </a:xfrm>
          <a:prstGeom prst="rect">
            <a:avLst/>
          </a:prstGeom>
        </p:spPr>
      </p:pic>
      <p:sp>
        <p:nvSpPr>
          <p:cNvPr id="18" name="Text Placeholder 17">
            <a:extLst>
              <a:ext uri="{FF2B5EF4-FFF2-40B4-BE49-F238E27FC236}">
                <a16:creationId xmlns:a16="http://schemas.microsoft.com/office/drawing/2014/main" id="{CBC203AD-4CF0-4CBB-9781-168246A09586}"/>
              </a:ext>
            </a:extLst>
          </p:cNvPr>
          <p:cNvSpPr>
            <a:spLocks noGrp="1"/>
          </p:cNvSpPr>
          <p:nvPr>
            <p:ph type="body" sz="quarter" idx="12" hasCustomPrompt="1"/>
          </p:nvPr>
        </p:nvSpPr>
        <p:spPr>
          <a:xfrm>
            <a:off x="1989146" y="2425647"/>
            <a:ext cx="863600" cy="1177925"/>
          </a:xfrm>
        </p:spPr>
        <p:txBody>
          <a:bodyPr>
            <a:noAutofit/>
          </a:bodyPr>
          <a:lstStyle>
            <a:lvl1pPr marL="0" indent="0" algn="ctr">
              <a:buNone/>
              <a:defRPr sz="9600" b="1">
                <a:solidFill>
                  <a:srgbClr val="2B1ED9"/>
                </a:solidFill>
              </a:defRPr>
            </a:lvl1pPr>
          </a:lstStyle>
          <a:p>
            <a:pPr lvl="0"/>
            <a:r>
              <a:rPr lang="en-US" b="1" dirty="0"/>
              <a:t>9</a:t>
            </a:r>
            <a:endParaRPr lang="en-US" dirty="0"/>
          </a:p>
        </p:txBody>
      </p:sp>
      <p:sp>
        <p:nvSpPr>
          <p:cNvPr id="19" name="Text Placeholder 17">
            <a:extLst>
              <a:ext uri="{FF2B5EF4-FFF2-40B4-BE49-F238E27FC236}">
                <a16:creationId xmlns:a16="http://schemas.microsoft.com/office/drawing/2014/main" id="{5302AE9A-3BCF-4E29-B416-695983655ED6}"/>
              </a:ext>
            </a:extLst>
          </p:cNvPr>
          <p:cNvSpPr>
            <a:spLocks noGrp="1"/>
          </p:cNvSpPr>
          <p:nvPr>
            <p:ph type="body" sz="quarter" idx="13" hasCustomPrompt="1"/>
          </p:nvPr>
        </p:nvSpPr>
        <p:spPr>
          <a:xfrm>
            <a:off x="4113096" y="2427119"/>
            <a:ext cx="1528963" cy="1177925"/>
          </a:xfrm>
        </p:spPr>
        <p:txBody>
          <a:bodyPr>
            <a:noAutofit/>
          </a:bodyPr>
          <a:lstStyle>
            <a:lvl1pPr marL="0" indent="0" algn="ctr">
              <a:buNone/>
              <a:defRPr sz="9600" b="1">
                <a:solidFill>
                  <a:srgbClr val="2B1ED9"/>
                </a:solidFill>
              </a:defRPr>
            </a:lvl1pPr>
          </a:lstStyle>
          <a:p>
            <a:pPr lvl="0"/>
            <a:r>
              <a:rPr lang="en-US" b="1" dirty="0"/>
              <a:t>17</a:t>
            </a:r>
            <a:endParaRPr lang="en-US" dirty="0"/>
          </a:p>
        </p:txBody>
      </p:sp>
      <p:sp>
        <p:nvSpPr>
          <p:cNvPr id="20" name="Text Placeholder 17">
            <a:extLst>
              <a:ext uri="{FF2B5EF4-FFF2-40B4-BE49-F238E27FC236}">
                <a16:creationId xmlns:a16="http://schemas.microsoft.com/office/drawing/2014/main" id="{B51E6595-4710-47FE-BB4E-BAB1B935F96A}"/>
              </a:ext>
            </a:extLst>
          </p:cNvPr>
          <p:cNvSpPr>
            <a:spLocks noGrp="1"/>
          </p:cNvSpPr>
          <p:nvPr>
            <p:ph type="body" sz="quarter" idx="14" hasCustomPrompt="1"/>
          </p:nvPr>
        </p:nvSpPr>
        <p:spPr>
          <a:xfrm>
            <a:off x="6558630" y="2427119"/>
            <a:ext cx="1528963" cy="1177925"/>
          </a:xfrm>
        </p:spPr>
        <p:txBody>
          <a:bodyPr>
            <a:noAutofit/>
          </a:bodyPr>
          <a:lstStyle>
            <a:lvl1pPr marL="0" indent="0" algn="ctr">
              <a:buNone/>
              <a:defRPr sz="9600" b="1">
                <a:solidFill>
                  <a:srgbClr val="2B1ED9"/>
                </a:solidFill>
              </a:defRPr>
            </a:lvl1pPr>
          </a:lstStyle>
          <a:p>
            <a:pPr lvl="0"/>
            <a:r>
              <a:rPr lang="en-US" b="1" dirty="0"/>
              <a:t>36</a:t>
            </a:r>
            <a:endParaRPr lang="en-US" dirty="0"/>
          </a:p>
        </p:txBody>
      </p:sp>
      <p:sp>
        <p:nvSpPr>
          <p:cNvPr id="21" name="Text Placeholder 17">
            <a:extLst>
              <a:ext uri="{FF2B5EF4-FFF2-40B4-BE49-F238E27FC236}">
                <a16:creationId xmlns:a16="http://schemas.microsoft.com/office/drawing/2014/main" id="{3221B24B-D5B9-4375-9BB1-466C6C905B16}"/>
              </a:ext>
            </a:extLst>
          </p:cNvPr>
          <p:cNvSpPr>
            <a:spLocks noGrp="1"/>
          </p:cNvSpPr>
          <p:nvPr>
            <p:ph type="body" sz="quarter" idx="15" hasCustomPrompt="1"/>
          </p:nvPr>
        </p:nvSpPr>
        <p:spPr>
          <a:xfrm>
            <a:off x="9339254" y="2425646"/>
            <a:ext cx="863600" cy="1177925"/>
          </a:xfrm>
        </p:spPr>
        <p:txBody>
          <a:bodyPr>
            <a:noAutofit/>
          </a:bodyPr>
          <a:lstStyle>
            <a:lvl1pPr marL="0" indent="0" algn="ctr">
              <a:buNone/>
              <a:defRPr sz="9600" b="1">
                <a:solidFill>
                  <a:srgbClr val="2B1ED9"/>
                </a:solidFill>
              </a:defRPr>
            </a:lvl1pPr>
          </a:lstStyle>
          <a:p>
            <a:pPr lvl="0"/>
            <a:r>
              <a:rPr lang="en-US" b="1" dirty="0"/>
              <a:t>2</a:t>
            </a:r>
            <a:endParaRPr lang="en-US" dirty="0"/>
          </a:p>
        </p:txBody>
      </p:sp>
      <p:sp>
        <p:nvSpPr>
          <p:cNvPr id="25" name="Text Placeholder 24">
            <a:extLst>
              <a:ext uri="{FF2B5EF4-FFF2-40B4-BE49-F238E27FC236}">
                <a16:creationId xmlns:a16="http://schemas.microsoft.com/office/drawing/2014/main" id="{0153AA34-B0FD-4DC0-8C6F-E09E10C7E1E8}"/>
              </a:ext>
            </a:extLst>
          </p:cNvPr>
          <p:cNvSpPr>
            <a:spLocks noGrp="1"/>
          </p:cNvSpPr>
          <p:nvPr>
            <p:ph type="body" sz="quarter" idx="16" hasCustomPrompt="1"/>
          </p:nvPr>
        </p:nvSpPr>
        <p:spPr>
          <a:xfrm>
            <a:off x="1486659" y="3653595"/>
            <a:ext cx="1881187" cy="541337"/>
          </a:xfrm>
        </p:spPr>
        <p:txBody>
          <a:bodyPr>
            <a:normAutofit/>
          </a:bodyPr>
          <a:lstStyle>
            <a:lvl1pPr marL="0" indent="0" algn="ctr">
              <a:buNone/>
              <a:defRPr sz="1200" b="1">
                <a:solidFill>
                  <a:srgbClr val="6D809C"/>
                </a:solidFill>
              </a:defRPr>
            </a:lvl1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endParaRPr lang="en-US" dirty="0"/>
          </a:p>
        </p:txBody>
      </p:sp>
      <p:sp>
        <p:nvSpPr>
          <p:cNvPr id="26" name="Text Placeholder 24">
            <a:extLst>
              <a:ext uri="{FF2B5EF4-FFF2-40B4-BE49-F238E27FC236}">
                <a16:creationId xmlns:a16="http://schemas.microsoft.com/office/drawing/2014/main" id="{DE1256B8-04E3-4A74-AE71-1905ED27CE88}"/>
              </a:ext>
            </a:extLst>
          </p:cNvPr>
          <p:cNvSpPr>
            <a:spLocks noGrp="1"/>
          </p:cNvSpPr>
          <p:nvPr>
            <p:ph type="body" sz="quarter" idx="17" hasCustomPrompt="1"/>
          </p:nvPr>
        </p:nvSpPr>
        <p:spPr>
          <a:xfrm>
            <a:off x="3940880" y="3653595"/>
            <a:ext cx="1881187" cy="541337"/>
          </a:xfrm>
        </p:spPr>
        <p:txBody>
          <a:bodyPr>
            <a:normAutofit/>
          </a:bodyPr>
          <a:lstStyle>
            <a:lvl1pPr marL="0" indent="0" algn="ctr">
              <a:buNone/>
              <a:defRPr sz="1200" b="1">
                <a:solidFill>
                  <a:srgbClr val="6D809C"/>
                </a:solidFill>
              </a:defRPr>
            </a:lvl1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endParaRPr lang="en-US" dirty="0"/>
          </a:p>
        </p:txBody>
      </p:sp>
      <p:sp>
        <p:nvSpPr>
          <p:cNvPr id="27" name="Text Placeholder 24">
            <a:extLst>
              <a:ext uri="{FF2B5EF4-FFF2-40B4-BE49-F238E27FC236}">
                <a16:creationId xmlns:a16="http://schemas.microsoft.com/office/drawing/2014/main" id="{5F62437E-3378-4A78-ADFB-F9EEFFAE16AD}"/>
              </a:ext>
            </a:extLst>
          </p:cNvPr>
          <p:cNvSpPr>
            <a:spLocks noGrp="1"/>
          </p:cNvSpPr>
          <p:nvPr>
            <p:ph type="body" sz="quarter" idx="18" hasCustomPrompt="1"/>
          </p:nvPr>
        </p:nvSpPr>
        <p:spPr>
          <a:xfrm>
            <a:off x="6382517" y="3653595"/>
            <a:ext cx="1881187" cy="541337"/>
          </a:xfrm>
        </p:spPr>
        <p:txBody>
          <a:bodyPr>
            <a:normAutofit/>
          </a:bodyPr>
          <a:lstStyle>
            <a:lvl1pPr marL="0" indent="0" algn="ctr">
              <a:buNone/>
              <a:defRPr sz="1200" b="1">
                <a:solidFill>
                  <a:srgbClr val="6D809C"/>
                </a:solidFill>
              </a:defRPr>
            </a:lvl1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endParaRPr lang="en-US" dirty="0"/>
          </a:p>
        </p:txBody>
      </p:sp>
      <p:sp>
        <p:nvSpPr>
          <p:cNvPr id="28" name="Text Placeholder 24">
            <a:extLst>
              <a:ext uri="{FF2B5EF4-FFF2-40B4-BE49-F238E27FC236}">
                <a16:creationId xmlns:a16="http://schemas.microsoft.com/office/drawing/2014/main" id="{1743FF1C-F0E0-4973-80B7-0617CED14018}"/>
              </a:ext>
            </a:extLst>
          </p:cNvPr>
          <p:cNvSpPr>
            <a:spLocks noGrp="1"/>
          </p:cNvSpPr>
          <p:nvPr>
            <p:ph type="body" sz="quarter" idx="19" hasCustomPrompt="1"/>
          </p:nvPr>
        </p:nvSpPr>
        <p:spPr>
          <a:xfrm>
            <a:off x="8824154" y="3653595"/>
            <a:ext cx="1881187" cy="541337"/>
          </a:xfrm>
        </p:spPr>
        <p:txBody>
          <a:bodyPr>
            <a:normAutofit/>
          </a:bodyPr>
          <a:lstStyle>
            <a:lvl1pPr marL="0" indent="0" algn="ctr">
              <a:buNone/>
              <a:defRPr sz="1200" b="1">
                <a:solidFill>
                  <a:srgbClr val="6D809C"/>
                </a:solidFill>
              </a:defRPr>
            </a:lvl1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endParaRPr lang="en-US" dirty="0"/>
          </a:p>
        </p:txBody>
      </p:sp>
      <p:pic>
        <p:nvPicPr>
          <p:cNvPr id="22" name="Picture 21">
            <a:extLst>
              <a:ext uri="{FF2B5EF4-FFF2-40B4-BE49-F238E27FC236}">
                <a16:creationId xmlns:a16="http://schemas.microsoft.com/office/drawing/2014/main" id="{B37A461C-E82B-BD42-9B9F-C22737B5517A}"/>
              </a:ext>
            </a:extLst>
          </p:cNvPr>
          <p:cNvPicPr>
            <a:picLocks noChangeAspect="1"/>
          </p:cNvPicPr>
          <p:nvPr userDrawn="1"/>
        </p:nvPicPr>
        <p:blipFill>
          <a:blip r:embed="rId4"/>
          <a:stretch>
            <a:fillRect/>
          </a:stretch>
        </p:blipFill>
        <p:spPr>
          <a:xfrm>
            <a:off x="250679" y="6336792"/>
            <a:ext cx="463891" cy="365760"/>
          </a:xfrm>
          <a:prstGeom prst="rect">
            <a:avLst/>
          </a:prstGeom>
        </p:spPr>
      </p:pic>
    </p:spTree>
    <p:extLst>
      <p:ext uri="{BB962C8B-B14F-4D97-AF65-F5344CB8AC3E}">
        <p14:creationId xmlns:p14="http://schemas.microsoft.com/office/powerpoint/2010/main" val="2573628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4358C2-B592-4E2D-A562-F3E67479FEFB}"/>
              </a:ext>
            </a:extLst>
          </p:cNvPr>
          <p:cNvPicPr>
            <a:picLocks noChangeAspect="1"/>
          </p:cNvPicPr>
          <p:nvPr userDrawn="1"/>
        </p:nvPicPr>
        <p:blipFill>
          <a:blip r:embed="rId2"/>
          <a:stretch>
            <a:fillRect/>
          </a:stretch>
        </p:blipFill>
        <p:spPr>
          <a:xfrm>
            <a:off x="-798057" y="1117617"/>
            <a:ext cx="4951603" cy="51185"/>
          </a:xfrm>
          <a:prstGeom prst="rect">
            <a:avLst/>
          </a:prstGeom>
        </p:spPr>
      </p:pic>
      <p:sp>
        <p:nvSpPr>
          <p:cNvPr id="8" name="Text Placeholder 14">
            <a:extLst>
              <a:ext uri="{FF2B5EF4-FFF2-40B4-BE49-F238E27FC236}">
                <a16:creationId xmlns:a16="http://schemas.microsoft.com/office/drawing/2014/main" id="{C001CEEE-F0D0-4EA7-B149-A53185B0BFEB}"/>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Infographic</a:t>
            </a:r>
          </a:p>
        </p:txBody>
      </p:sp>
      <p:sp>
        <p:nvSpPr>
          <p:cNvPr id="9" name="Text Placeholder 11">
            <a:extLst>
              <a:ext uri="{FF2B5EF4-FFF2-40B4-BE49-F238E27FC236}">
                <a16:creationId xmlns:a16="http://schemas.microsoft.com/office/drawing/2014/main" id="{91252DC8-7098-4BCF-B826-610D2C6702BE}"/>
              </a:ext>
            </a:extLst>
          </p:cNvPr>
          <p:cNvSpPr>
            <a:spLocks noGrp="1"/>
          </p:cNvSpPr>
          <p:nvPr>
            <p:ph type="body" sz="quarter" idx="12" hasCustomPrompt="1"/>
          </p:nvPr>
        </p:nvSpPr>
        <p:spPr>
          <a:xfrm>
            <a:off x="5989159" y="1468526"/>
            <a:ext cx="6055151" cy="4594225"/>
          </a:xfrm>
        </p:spPr>
        <p:txBody>
          <a:bodyPr/>
          <a:lstStyle>
            <a:lvl1pPr>
              <a:defRPr sz="24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sp>
        <p:nvSpPr>
          <p:cNvPr id="10" name="Chart Placeholder 12">
            <a:extLst>
              <a:ext uri="{FF2B5EF4-FFF2-40B4-BE49-F238E27FC236}">
                <a16:creationId xmlns:a16="http://schemas.microsoft.com/office/drawing/2014/main" id="{F55C8266-7965-46DD-8B9A-4627A7E90BEB}"/>
              </a:ext>
            </a:extLst>
          </p:cNvPr>
          <p:cNvSpPr>
            <a:spLocks noGrp="1"/>
          </p:cNvSpPr>
          <p:nvPr>
            <p:ph type="chart" sz="quarter" idx="13"/>
          </p:nvPr>
        </p:nvSpPr>
        <p:spPr>
          <a:xfrm>
            <a:off x="904167" y="1468525"/>
            <a:ext cx="4791678" cy="4594225"/>
          </a:xfrm>
        </p:spPr>
        <p:txBody>
          <a:bodyPr/>
          <a:lstStyle>
            <a:lvl1pPr marL="0" indent="0">
              <a:buNone/>
              <a:defRPr/>
            </a:lvl1pPr>
          </a:lstStyle>
          <a:p>
            <a:endParaRPr lang="en-US" dirty="0"/>
          </a:p>
        </p:txBody>
      </p:sp>
      <p:pic>
        <p:nvPicPr>
          <p:cNvPr id="12" name="Picture 11">
            <a:extLst>
              <a:ext uri="{FF2B5EF4-FFF2-40B4-BE49-F238E27FC236}">
                <a16:creationId xmlns:a16="http://schemas.microsoft.com/office/drawing/2014/main" id="{04FBF87C-91AB-8E4B-B4E9-2C4E838889D6}"/>
              </a:ext>
            </a:extLst>
          </p:cNvPr>
          <p:cNvPicPr>
            <a:picLocks noChangeAspect="1"/>
          </p:cNvPicPr>
          <p:nvPr userDrawn="1"/>
        </p:nvPicPr>
        <p:blipFill>
          <a:blip r:embed="rId3"/>
          <a:stretch>
            <a:fillRect/>
          </a:stretch>
        </p:blipFill>
        <p:spPr>
          <a:xfrm>
            <a:off x="250679" y="6336792"/>
            <a:ext cx="463891" cy="365760"/>
          </a:xfrm>
          <a:prstGeom prst="rect">
            <a:avLst/>
          </a:prstGeom>
        </p:spPr>
      </p:pic>
    </p:spTree>
    <p:extLst>
      <p:ext uri="{BB962C8B-B14F-4D97-AF65-F5344CB8AC3E}">
        <p14:creationId xmlns:p14="http://schemas.microsoft.com/office/powerpoint/2010/main" val="209999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2C3B69-7864-4697-9C8A-4FD69E857EA1}"/>
              </a:ext>
            </a:extLst>
          </p:cNvPr>
          <p:cNvPicPr>
            <a:picLocks noChangeAspect="1"/>
          </p:cNvPicPr>
          <p:nvPr userDrawn="1"/>
        </p:nvPicPr>
        <p:blipFill>
          <a:blip r:embed="rId2"/>
          <a:stretch>
            <a:fillRect/>
          </a:stretch>
        </p:blipFill>
        <p:spPr>
          <a:xfrm>
            <a:off x="-798057" y="1117617"/>
            <a:ext cx="4951603" cy="51185"/>
          </a:xfrm>
          <a:prstGeom prst="rect">
            <a:avLst/>
          </a:prstGeom>
        </p:spPr>
      </p:pic>
      <p:pic>
        <p:nvPicPr>
          <p:cNvPr id="7" name="Picture 6">
            <a:extLst>
              <a:ext uri="{FF2B5EF4-FFF2-40B4-BE49-F238E27FC236}">
                <a16:creationId xmlns:a16="http://schemas.microsoft.com/office/drawing/2014/main" id="{FE147C71-3563-4AC2-BEDA-967406328C0D}"/>
              </a:ext>
            </a:extLst>
          </p:cNvPr>
          <p:cNvPicPr>
            <a:picLocks noChangeAspect="1"/>
          </p:cNvPicPr>
          <p:nvPr userDrawn="1"/>
        </p:nvPicPr>
        <p:blipFill>
          <a:blip r:embed="rId3"/>
          <a:stretch>
            <a:fillRect/>
          </a:stretch>
        </p:blipFill>
        <p:spPr>
          <a:xfrm>
            <a:off x="250679" y="6336792"/>
            <a:ext cx="463891" cy="365760"/>
          </a:xfrm>
          <a:prstGeom prst="rect">
            <a:avLst/>
          </a:prstGeom>
        </p:spPr>
      </p:pic>
      <p:sp>
        <p:nvSpPr>
          <p:cNvPr id="8" name="Text Placeholder 14">
            <a:extLst>
              <a:ext uri="{FF2B5EF4-FFF2-40B4-BE49-F238E27FC236}">
                <a16:creationId xmlns:a16="http://schemas.microsoft.com/office/drawing/2014/main" id="{356BB0DC-7DBB-496E-9B5E-59997C813777}"/>
              </a:ext>
            </a:extLst>
          </p:cNvPr>
          <p:cNvSpPr>
            <a:spLocks noGrp="1"/>
          </p:cNvSpPr>
          <p:nvPr>
            <p:ph type="body" sz="quarter" idx="11" hasCustomPrompt="1"/>
          </p:nvPr>
        </p:nvSpPr>
        <p:spPr>
          <a:xfrm>
            <a:off x="727436" y="427603"/>
            <a:ext cx="5261723" cy="877887"/>
          </a:xfrm>
        </p:spPr>
        <p:txBody>
          <a:bodyPr>
            <a:normAutofit/>
          </a:bodyPr>
          <a:lstStyle>
            <a:lvl1pPr marL="0" indent="0">
              <a:buNone/>
              <a:defRPr sz="2800" b="1" baseline="0">
                <a:solidFill>
                  <a:srgbClr val="143157"/>
                </a:solidFill>
                <a:latin typeface="+mj-lt"/>
              </a:defRPr>
            </a:lvl1pPr>
          </a:lstStyle>
          <a:p>
            <a:pPr lvl="0"/>
            <a:r>
              <a:rPr lang="en-US" dirty="0"/>
              <a:t>Table</a:t>
            </a:r>
          </a:p>
        </p:txBody>
      </p:sp>
      <p:sp>
        <p:nvSpPr>
          <p:cNvPr id="12" name="Table Placeholder 11">
            <a:extLst>
              <a:ext uri="{FF2B5EF4-FFF2-40B4-BE49-F238E27FC236}">
                <a16:creationId xmlns:a16="http://schemas.microsoft.com/office/drawing/2014/main" id="{60A5F568-05C1-44EE-B80A-C6EBC94317A6}"/>
              </a:ext>
            </a:extLst>
          </p:cNvPr>
          <p:cNvSpPr>
            <a:spLocks noGrp="1"/>
          </p:cNvSpPr>
          <p:nvPr>
            <p:ph type="tbl" sz="quarter" idx="12"/>
          </p:nvPr>
        </p:nvSpPr>
        <p:spPr>
          <a:xfrm>
            <a:off x="727075" y="1603375"/>
            <a:ext cx="7742238" cy="2743200"/>
          </a:xfrm>
        </p:spPr>
        <p:txBody>
          <a:bodyPr/>
          <a:lstStyle/>
          <a:p>
            <a:endParaRPr lang="en-US"/>
          </a:p>
        </p:txBody>
      </p:sp>
      <p:sp>
        <p:nvSpPr>
          <p:cNvPr id="14" name="Table Placeholder 13">
            <a:extLst>
              <a:ext uri="{FF2B5EF4-FFF2-40B4-BE49-F238E27FC236}">
                <a16:creationId xmlns:a16="http://schemas.microsoft.com/office/drawing/2014/main" id="{BD371443-8FD5-402D-A59F-252F390FFE2B}"/>
              </a:ext>
            </a:extLst>
          </p:cNvPr>
          <p:cNvSpPr>
            <a:spLocks noGrp="1"/>
          </p:cNvSpPr>
          <p:nvPr>
            <p:ph type="tbl" sz="quarter" idx="13"/>
          </p:nvPr>
        </p:nvSpPr>
        <p:spPr>
          <a:xfrm>
            <a:off x="727075" y="4602163"/>
            <a:ext cx="4130675" cy="1573212"/>
          </a:xfrm>
        </p:spPr>
        <p:txBody>
          <a:bodyPr/>
          <a:lstStyle/>
          <a:p>
            <a:endParaRPr lang="en-US"/>
          </a:p>
        </p:txBody>
      </p:sp>
    </p:spTree>
    <p:extLst>
      <p:ext uri="{BB962C8B-B14F-4D97-AF65-F5344CB8AC3E}">
        <p14:creationId xmlns:p14="http://schemas.microsoft.com/office/powerpoint/2010/main" val="941343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421678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739842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306735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2046218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4060811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7B843-236F-4701-AAA1-881D99B3B2A2}" type="slidenum">
              <a:rPr lang="en-US" smtClean="0"/>
              <a:t>‹#›</a:t>
            </a:fld>
            <a:endParaRPr lang="en-US"/>
          </a:p>
        </p:txBody>
      </p:sp>
    </p:spTree>
    <p:extLst>
      <p:ext uri="{BB962C8B-B14F-4D97-AF65-F5344CB8AC3E}">
        <p14:creationId xmlns:p14="http://schemas.microsoft.com/office/powerpoint/2010/main" val="389854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7B843-236F-4701-AAA1-881D99B3B2A2}" type="slidenum">
              <a:rPr lang="en-US" smtClean="0"/>
              <a:t>‹#›</a:t>
            </a:fld>
            <a:endParaRPr lang="en-US" dirty="0"/>
          </a:p>
        </p:txBody>
      </p:sp>
    </p:spTree>
    <p:extLst>
      <p:ext uri="{BB962C8B-B14F-4D97-AF65-F5344CB8AC3E}">
        <p14:creationId xmlns:p14="http://schemas.microsoft.com/office/powerpoint/2010/main" val="17035455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64" r:id="rId13"/>
    <p:sldLayoutId id="2147483665" r:id="rId14"/>
    <p:sldLayoutId id="2147483666" r:id="rId15"/>
    <p:sldLayoutId id="2147483650" r:id="rId16"/>
    <p:sldLayoutId id="2147483651" r:id="rId17"/>
    <p:sldLayoutId id="2147483652" r:id="rId18"/>
    <p:sldLayoutId id="2147483707" r:id="rId19"/>
    <p:sldLayoutId id="2147483708" r:id="rId20"/>
    <p:sldLayoutId id="2147483706" r:id="rId21"/>
    <p:sldLayoutId id="2147483709" r:id="rId22"/>
    <p:sldLayoutId id="2147483653" r:id="rId23"/>
    <p:sldLayoutId id="2147483654" r:id="rId24"/>
    <p:sldLayoutId id="2147483655" r:id="rId25"/>
    <p:sldLayoutId id="2147483656" r:id="rId26"/>
    <p:sldLayoutId id="2147483657" r:id="rId27"/>
    <p:sldLayoutId id="2147483658" r:id="rId28"/>
    <p:sldLayoutId id="2147483659" r:id="rId29"/>
    <p:sldLayoutId id="2147483660" r:id="rId30"/>
    <p:sldLayoutId id="2147483661" r:id="rId31"/>
    <p:sldLayoutId id="2147483662" r:id="rId32"/>
  </p:sldLayoutIdLst>
  <p:hf hdr="0" ftr="0" dt="0"/>
  <p:txStyles>
    <p:titleStyle>
      <a:lvl1pPr algn="l" defTabSz="914400" rtl="0" eaLnBrk="1" latinLnBrk="0" hangingPunct="1">
        <a:lnSpc>
          <a:spcPct val="90000"/>
        </a:lnSpc>
        <a:spcBef>
          <a:spcPct val="0"/>
        </a:spcBef>
        <a:buNone/>
        <a:defRPr sz="4800" b="1" kern="1200">
          <a:solidFill>
            <a:schemeClr val="tx1"/>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hyperlink" Target="https://odu.edu/library/art" TargetMode="External"/><Relationship Id="rId3" Type="http://schemas.openxmlformats.org/officeDocument/2006/relationships/slideLayout" Target="../slideLayouts/slideLayout19.xml"/><Relationship Id="rId7" Type="http://schemas.openxmlformats.org/officeDocument/2006/relationships/hyperlink" Target="https://odu.edu/library/about"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odu.edu/library/diehn" TargetMode="External"/><Relationship Id="rId5" Type="http://schemas.openxmlformats.org/officeDocument/2006/relationships/hyperlink" Target="https://odu.edu/library/" TargetMode="External"/><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20.tm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1.xml"/><Relationship Id="rId7" Type="http://schemas.openxmlformats.org/officeDocument/2006/relationships/image" Target="../media/image24.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notesSlide" Target="../notesSlides/notesSlide4.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19.png"/><Relationship Id="rId3" Type="http://schemas.openxmlformats.org/officeDocument/2006/relationships/slideLayout" Target="../slideLayouts/slideLayout21.xml"/><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hyperlink" Target="https://www.odu.edu/library/help/librarians" TargetMode="External"/><Relationship Id="rId10" Type="http://schemas.openxmlformats.org/officeDocument/2006/relationships/image" Target="../media/image30.jpg"/><Relationship Id="rId4" Type="http://schemas.openxmlformats.org/officeDocument/2006/relationships/notesSlide" Target="../notesSlides/notesSlide5.xml"/><Relationship Id="rId9"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slideLayout" Target="../slideLayouts/slideLayout21.xml"/><Relationship Id="rId7" Type="http://schemas.openxmlformats.org/officeDocument/2006/relationships/hyperlink" Target="https://digitalcommons.odu.edu/"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3.tmp"/><Relationship Id="rId5" Type="http://schemas.openxmlformats.org/officeDocument/2006/relationships/hyperlink" Target="https://guides.lib.odu.edu/endnote" TargetMode="External"/><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hyperlink" Target="http://guides.lib.odu.edu/scholarlycommunication"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443702-8EB1-427A-B926-C520D5BF9F09}"/>
              </a:ext>
            </a:extLst>
          </p:cNvPr>
          <p:cNvSpPr>
            <a:spLocks noGrp="1"/>
          </p:cNvSpPr>
          <p:nvPr>
            <p:ph type="body" sz="quarter" idx="10"/>
          </p:nvPr>
        </p:nvSpPr>
        <p:spPr>
          <a:xfrm>
            <a:off x="1426391" y="1443307"/>
            <a:ext cx="9336166" cy="3642771"/>
          </a:xfrm>
        </p:spPr>
        <p:txBody>
          <a:bodyPr/>
          <a:lstStyle/>
          <a:p>
            <a:r>
              <a:rPr lang="en-US" sz="4400" b="1" dirty="0">
                <a:effectLst>
                  <a:outerShdw blurRad="38100" dist="38100" dir="2700000" algn="tl">
                    <a:srgbClr val="000000">
                      <a:alpha val="43137"/>
                    </a:srgbClr>
                  </a:outerShdw>
                </a:effectLst>
              </a:rPr>
              <a:t>Graduate Student Orientation:</a:t>
            </a:r>
          </a:p>
          <a:p>
            <a:endParaRPr lang="en-US" sz="1800" b="1" dirty="0">
              <a:effectLst>
                <a:outerShdw blurRad="38100" dist="38100" dir="2700000" algn="tl">
                  <a:srgbClr val="000000">
                    <a:alpha val="43137"/>
                  </a:srgbClr>
                </a:outerShdw>
              </a:effectLst>
            </a:endParaRPr>
          </a:p>
          <a:p>
            <a:r>
              <a:rPr lang="en-US" sz="6000" b="1" dirty="0">
                <a:effectLst>
                  <a:outerShdw blurRad="38100" dist="38100" dir="2700000" algn="tl">
                    <a:srgbClr val="000000">
                      <a:alpha val="43137"/>
                    </a:srgbClr>
                  </a:outerShdw>
                </a:effectLst>
                <a:latin typeface="+mn-lt"/>
              </a:rPr>
              <a:t>The University Libraries </a:t>
            </a:r>
          </a:p>
          <a:p>
            <a:r>
              <a:rPr lang="en-US" sz="6000" b="1" dirty="0">
                <a:effectLst>
                  <a:outerShdw blurRad="38100" dist="38100" dir="2700000" algn="tl">
                    <a:srgbClr val="000000">
                      <a:alpha val="43137"/>
                    </a:srgbClr>
                  </a:outerShdw>
                </a:effectLst>
                <a:latin typeface="+mn-lt"/>
              </a:rPr>
              <a:t>Are Here for You</a:t>
            </a:r>
          </a:p>
        </p:txBody>
      </p:sp>
      <p:sp>
        <p:nvSpPr>
          <p:cNvPr id="5" name="Text Placeholder 4">
            <a:extLst>
              <a:ext uri="{FF2B5EF4-FFF2-40B4-BE49-F238E27FC236}">
                <a16:creationId xmlns:a16="http://schemas.microsoft.com/office/drawing/2014/main" id="{A6CFAAAF-5885-409E-AF64-F4A6983BA20C}"/>
              </a:ext>
            </a:extLst>
          </p:cNvPr>
          <p:cNvSpPr>
            <a:spLocks noGrp="1"/>
          </p:cNvSpPr>
          <p:nvPr>
            <p:ph type="body" sz="quarter" idx="11"/>
          </p:nvPr>
        </p:nvSpPr>
        <p:spPr>
          <a:xfrm>
            <a:off x="8445563" y="5086079"/>
            <a:ext cx="3479738" cy="657225"/>
          </a:xfrm>
        </p:spPr>
        <p:txBody>
          <a:bodyPr/>
          <a:lstStyle/>
          <a:p>
            <a:pPr algn="r"/>
            <a:r>
              <a:rPr lang="en-US" dirty="0"/>
              <a:t>August 2021</a:t>
            </a:r>
          </a:p>
        </p:txBody>
      </p:sp>
      <p:pic>
        <p:nvPicPr>
          <p:cNvPr id="10" name="Audio 9">
            <a:hlinkClick r:id="" action="ppaction://media"/>
            <a:extLst>
              <a:ext uri="{FF2B5EF4-FFF2-40B4-BE49-F238E27FC236}">
                <a16:creationId xmlns:a16="http://schemas.microsoft.com/office/drawing/2014/main" id="{06EA890C-4885-44C2-9B42-05E51E2E3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7447983"/>
      </p:ext>
    </p:extLst>
  </p:cSld>
  <p:clrMapOvr>
    <a:masterClrMapping/>
  </p:clrMapOvr>
  <mc:AlternateContent xmlns:mc="http://schemas.openxmlformats.org/markup-compatibility/2006" xmlns:p14="http://schemas.microsoft.com/office/powerpoint/2010/main">
    <mc:Choice Requires="p14">
      <p:transition spd="med" p14:dur="700" advTm="25467">
        <p:fade/>
      </p:transition>
    </mc:Choice>
    <mc:Fallback xmlns="">
      <p:transition spd="med" advTm="25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0FEDEA-6979-4B22-999D-59D28A1F8DA8}"/>
              </a:ext>
            </a:extLst>
          </p:cNvPr>
          <p:cNvSpPr>
            <a:spLocks noGrp="1"/>
          </p:cNvSpPr>
          <p:nvPr>
            <p:ph type="title"/>
          </p:nvPr>
        </p:nvSpPr>
        <p:spPr>
          <a:xfrm>
            <a:off x="1965076" y="739547"/>
            <a:ext cx="4304222" cy="1049112"/>
          </a:xfrm>
        </p:spPr>
        <p:txBody>
          <a:bodyPr>
            <a:normAutofit/>
          </a:bodyPr>
          <a:lstStyle/>
          <a:p>
            <a:r>
              <a:rPr lang="en-US" sz="4800" b="1" dirty="0">
                <a:effectLst>
                  <a:outerShdw blurRad="38100" dist="38100" dir="2700000" algn="tl">
                    <a:srgbClr val="000000">
                      <a:alpha val="43137"/>
                    </a:srgbClr>
                  </a:outerShdw>
                </a:effectLst>
                <a:latin typeface="+mn-lt"/>
              </a:rPr>
              <a:t>Three locations</a:t>
            </a:r>
          </a:p>
        </p:txBody>
      </p:sp>
      <p:sp>
        <p:nvSpPr>
          <p:cNvPr id="3" name="Content Placeholder 2">
            <a:extLst>
              <a:ext uri="{FF2B5EF4-FFF2-40B4-BE49-F238E27FC236}">
                <a16:creationId xmlns:a16="http://schemas.microsoft.com/office/drawing/2014/main" id="{01A1E17F-A289-4A1D-BC6F-E95E840C26FF}"/>
              </a:ext>
            </a:extLst>
          </p:cNvPr>
          <p:cNvSpPr>
            <a:spLocks noGrp="1"/>
          </p:cNvSpPr>
          <p:nvPr>
            <p:ph sz="half" idx="1"/>
          </p:nvPr>
        </p:nvSpPr>
        <p:spPr>
          <a:xfrm>
            <a:off x="1526387" y="1665248"/>
            <a:ext cx="5181600" cy="1461861"/>
          </a:xfrm>
        </p:spPr>
        <p:txBody>
          <a:bodyPr/>
          <a:lstStyle/>
          <a:p>
            <a:pPr lvl="1"/>
            <a:r>
              <a:rPr lang="en-US" sz="2800" dirty="0"/>
              <a:t>Perry Library = main library</a:t>
            </a:r>
          </a:p>
          <a:p>
            <a:pPr lvl="1"/>
            <a:r>
              <a:rPr lang="en-US" sz="2800" dirty="0"/>
              <a:t>Two branch libraries:  </a:t>
            </a:r>
          </a:p>
          <a:p>
            <a:pPr marL="914400" lvl="2" indent="0">
              <a:buNone/>
            </a:pPr>
            <a:r>
              <a:rPr lang="en-US" sz="2800" dirty="0"/>
              <a:t>Music and Art</a:t>
            </a:r>
          </a:p>
          <a:p>
            <a:pPr lvl="2"/>
            <a:endParaRPr lang="en-US" dirty="0"/>
          </a:p>
        </p:txBody>
      </p:sp>
      <p:sp>
        <p:nvSpPr>
          <p:cNvPr id="10" name="TextBox 9">
            <a:extLst>
              <a:ext uri="{FF2B5EF4-FFF2-40B4-BE49-F238E27FC236}">
                <a16:creationId xmlns:a16="http://schemas.microsoft.com/office/drawing/2014/main" id="{1F462A40-7AD4-4C3B-84F9-C22D8F44D031}"/>
              </a:ext>
            </a:extLst>
          </p:cNvPr>
          <p:cNvSpPr txBox="1"/>
          <p:nvPr/>
        </p:nvSpPr>
        <p:spPr>
          <a:xfrm>
            <a:off x="645459" y="3428999"/>
            <a:ext cx="5325035" cy="2677656"/>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Multiple resources</a:t>
            </a:r>
          </a:p>
          <a:p>
            <a:r>
              <a:rPr lang="en-US" sz="2400" dirty="0">
                <a:solidFill>
                  <a:schemeClr val="bg1"/>
                </a:solidFill>
              </a:rPr>
              <a:t>books, journals, scores, recordings, digital collections, online journals, e-books, streaming media, special collections relating to Virginia and Tidewater History, University archives …</a:t>
            </a:r>
            <a:endParaRPr lang="en-US" sz="2400" b="1"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DDD955CB-E44A-4DEC-8781-AD0E0C2B6A2A}"/>
              </a:ext>
            </a:extLst>
          </p:cNvPr>
          <p:cNvSpPr txBox="1"/>
          <p:nvPr/>
        </p:nvSpPr>
        <p:spPr>
          <a:xfrm>
            <a:off x="6562165" y="3165898"/>
            <a:ext cx="4791635" cy="2523768"/>
          </a:xfrm>
          <a:prstGeom prst="rect">
            <a:avLst/>
          </a:prstGeom>
          <a:noFill/>
        </p:spPr>
        <p:txBody>
          <a:bodyPr wrap="square" rtlCol="0">
            <a:spAutoFit/>
          </a:bodyPr>
          <a:lstStyle/>
          <a:p>
            <a:r>
              <a:rPr lang="en-US" sz="2000" b="1" dirty="0">
                <a:solidFill>
                  <a:schemeClr val="bg1"/>
                </a:solidFill>
                <a:hlinkClick r:id="rId5">
                  <a:extLst>
                    <a:ext uri="{A12FA001-AC4F-418D-AE19-62706E023703}">
                      <ahyp:hlinkClr xmlns:ahyp="http://schemas.microsoft.com/office/drawing/2018/hyperlinkcolor" val="tx"/>
                    </a:ext>
                  </a:extLst>
                </a:hlinkClick>
              </a:rPr>
              <a:t>Patricia W. and J. Douglas Perry Library</a:t>
            </a:r>
            <a:endParaRPr lang="en-US" sz="2000" dirty="0">
              <a:solidFill>
                <a:schemeClr val="bg1"/>
              </a:solidFill>
            </a:endParaRPr>
          </a:p>
          <a:p>
            <a:pPr fontAlgn="base"/>
            <a:endParaRPr lang="en-US" sz="2000" dirty="0">
              <a:solidFill>
                <a:schemeClr val="bg1"/>
              </a:solidFill>
            </a:endParaRPr>
          </a:p>
          <a:p>
            <a:pPr fontAlgn="base"/>
            <a:endParaRPr lang="en-US" sz="2000" dirty="0">
              <a:solidFill>
                <a:schemeClr val="bg1"/>
              </a:solidFill>
            </a:endParaRPr>
          </a:p>
          <a:p>
            <a:pPr fontAlgn="base"/>
            <a:endParaRPr lang="en-US" sz="2000" dirty="0">
              <a:solidFill>
                <a:schemeClr val="bg1"/>
              </a:solidFill>
            </a:endParaRPr>
          </a:p>
          <a:p>
            <a:pPr fontAlgn="base"/>
            <a:r>
              <a:rPr lang="en-US" sz="2000" b="1" dirty="0">
                <a:solidFill>
                  <a:schemeClr val="bg1"/>
                </a:solidFill>
                <a:hlinkClick r:id="rId6">
                  <a:extLst>
                    <a:ext uri="{A12FA001-AC4F-418D-AE19-62706E023703}">
                      <ahyp:hlinkClr xmlns:ahyp="http://schemas.microsoft.com/office/drawing/2018/hyperlinkcolor" val="tx"/>
                    </a:ext>
                  </a:extLst>
                </a:hlinkClick>
              </a:rPr>
              <a:t>F. Ludwig </a:t>
            </a:r>
            <a:r>
              <a:rPr lang="en-US" sz="2000" b="1" dirty="0" err="1">
                <a:solidFill>
                  <a:schemeClr val="bg1"/>
                </a:solidFill>
                <a:hlinkClick r:id="rId6">
                  <a:extLst>
                    <a:ext uri="{A12FA001-AC4F-418D-AE19-62706E023703}">
                      <ahyp:hlinkClr xmlns:ahyp="http://schemas.microsoft.com/office/drawing/2018/hyperlinkcolor" val="tx"/>
                    </a:ext>
                  </a:extLst>
                </a:hlinkClick>
              </a:rPr>
              <a:t>Diehn</a:t>
            </a:r>
            <a:r>
              <a:rPr lang="en-US" sz="2000" b="1" dirty="0">
                <a:solidFill>
                  <a:schemeClr val="bg1"/>
                </a:solidFill>
                <a:hlinkClick r:id="rId6">
                  <a:extLst>
                    <a:ext uri="{A12FA001-AC4F-418D-AE19-62706E023703}">
                      <ahyp:hlinkClr xmlns:ahyp="http://schemas.microsoft.com/office/drawing/2018/hyperlinkcolor" val="tx"/>
                    </a:ext>
                  </a:extLst>
                </a:hlinkClick>
              </a:rPr>
              <a:t> Composers Room</a:t>
            </a:r>
            <a:endParaRPr lang="en-US" sz="2000" dirty="0">
              <a:solidFill>
                <a:schemeClr val="bg1"/>
              </a:solidFill>
            </a:endParaRPr>
          </a:p>
          <a:p>
            <a:pPr fontAlgn="base"/>
            <a:endParaRPr lang="en-US" sz="2000" b="1" u="sng" dirty="0">
              <a:solidFill>
                <a:schemeClr val="bg1"/>
              </a:solidFill>
              <a:hlinkClick r:id="rId7">
                <a:extLst>
                  <a:ext uri="{A12FA001-AC4F-418D-AE19-62706E023703}">
                    <ahyp:hlinkClr xmlns:ahyp="http://schemas.microsoft.com/office/drawing/2018/hyperlinkcolor" val="tx"/>
                  </a:ext>
                </a:extLst>
              </a:hlinkClick>
            </a:endParaRPr>
          </a:p>
          <a:p>
            <a:pPr fontAlgn="base"/>
            <a:r>
              <a:rPr lang="en-US" sz="2000" b="1" u="sng" dirty="0">
                <a:solidFill>
                  <a:schemeClr val="bg1"/>
                </a:solidFill>
                <a:hlinkClick r:id="rId8">
                  <a:extLst>
                    <a:ext uri="{A12FA001-AC4F-418D-AE19-62706E023703}">
                      <ahyp:hlinkClr xmlns:ahyp="http://schemas.microsoft.com/office/drawing/2018/hyperlinkcolor" val="tx"/>
                    </a:ext>
                  </a:extLst>
                </a:hlinkClick>
              </a:rPr>
              <a:t>Elise N. </a:t>
            </a:r>
            <a:r>
              <a:rPr lang="en-US" sz="2000" b="1" u="sng" dirty="0" err="1">
                <a:solidFill>
                  <a:schemeClr val="bg1"/>
                </a:solidFill>
                <a:hlinkClick r:id="rId8">
                  <a:extLst>
                    <a:ext uri="{A12FA001-AC4F-418D-AE19-62706E023703}">
                      <ahyp:hlinkClr xmlns:ahyp="http://schemas.microsoft.com/office/drawing/2018/hyperlinkcolor" val="tx"/>
                    </a:ext>
                  </a:extLst>
                </a:hlinkClick>
              </a:rPr>
              <a:t>Hofheimer</a:t>
            </a:r>
            <a:r>
              <a:rPr lang="en-US" sz="2000" b="1" u="sng" dirty="0">
                <a:solidFill>
                  <a:schemeClr val="bg1"/>
                </a:solidFill>
                <a:hlinkClick r:id="rId8">
                  <a:extLst>
                    <a:ext uri="{A12FA001-AC4F-418D-AE19-62706E023703}">
                      <ahyp:hlinkClr xmlns:ahyp="http://schemas.microsoft.com/office/drawing/2018/hyperlinkcolor" val="tx"/>
                    </a:ext>
                  </a:extLst>
                </a:hlinkClick>
              </a:rPr>
              <a:t> Art Library</a:t>
            </a:r>
            <a:endParaRPr lang="en-US" sz="2000" dirty="0">
              <a:solidFill>
                <a:schemeClr val="bg1"/>
              </a:solidFill>
            </a:endParaRPr>
          </a:p>
          <a:p>
            <a:endParaRPr lang="en-US" dirty="0"/>
          </a:p>
        </p:txBody>
      </p:sp>
      <p:pic>
        <p:nvPicPr>
          <p:cNvPr id="16" name="Content Placeholder 15">
            <a:extLst>
              <a:ext uri="{FF2B5EF4-FFF2-40B4-BE49-F238E27FC236}">
                <a16:creationId xmlns:a16="http://schemas.microsoft.com/office/drawing/2014/main" id="{E3CFEAD3-FB38-4CD3-8F80-EB49AFD296B8}"/>
              </a:ext>
            </a:extLst>
          </p:cNvPr>
          <p:cNvPicPr>
            <a:picLocks noGrp="1" noChangeAspect="1"/>
          </p:cNvPicPr>
          <p:nvPr>
            <p:ph sz="half" idx="2"/>
          </p:nvPr>
        </p:nvPicPr>
        <p:blipFill rotWithShape="1">
          <a:blip r:embed="rId9">
            <a:extLst>
              <a:ext uri="{28A0092B-C50C-407E-A947-70E740481C1C}">
                <a14:useLocalDpi xmlns:a14="http://schemas.microsoft.com/office/drawing/2010/main" val="0"/>
              </a:ext>
            </a:extLst>
          </a:blip>
          <a:srcRect l="-1" r="1341"/>
          <a:stretch/>
        </p:blipFill>
        <p:spPr>
          <a:xfrm>
            <a:off x="6733892" y="450210"/>
            <a:ext cx="4003787" cy="2676899"/>
          </a:xfrm>
          <a:prstGeom prst="rect">
            <a:avLst/>
          </a:prstGeom>
          <a:ln>
            <a:noFill/>
          </a:ln>
          <a:effectLst>
            <a:outerShdw blurRad="292100" dist="139700" dir="2700000" algn="tl" rotWithShape="0">
              <a:srgbClr val="333333">
                <a:alpha val="65000"/>
              </a:srgbClr>
            </a:outerShdw>
          </a:effectLst>
        </p:spPr>
      </p:pic>
      <p:cxnSp>
        <p:nvCxnSpPr>
          <p:cNvPr id="18" name="Straight Arrow Connector 17">
            <a:extLst>
              <a:ext uri="{FF2B5EF4-FFF2-40B4-BE49-F238E27FC236}">
                <a16:creationId xmlns:a16="http://schemas.microsoft.com/office/drawing/2014/main" id="{6D471424-0D71-4091-90C7-9E4361C5757F}"/>
              </a:ext>
            </a:extLst>
          </p:cNvPr>
          <p:cNvCxnSpPr/>
          <p:nvPr/>
        </p:nvCxnSpPr>
        <p:spPr>
          <a:xfrm>
            <a:off x="6269298" y="1948543"/>
            <a:ext cx="827315" cy="0"/>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D8852BD1-6AF1-4348-9E39-AC71ABEDBCE6}"/>
              </a:ext>
            </a:extLst>
          </p:cNvPr>
          <p:cNvSpPr>
            <a:spLocks noGrp="1"/>
          </p:cNvSpPr>
          <p:nvPr>
            <p:ph type="sldNum" sz="quarter" idx="12"/>
          </p:nvPr>
        </p:nvSpPr>
        <p:spPr/>
        <p:txBody>
          <a:bodyPr/>
          <a:lstStyle/>
          <a:p>
            <a:fld id="{8E77B843-236F-4701-AAA1-881D99B3B2A2}" type="slidenum">
              <a:rPr lang="en-US" smtClean="0"/>
              <a:t>2</a:t>
            </a:fld>
            <a:endParaRPr lang="en-US"/>
          </a:p>
        </p:txBody>
      </p:sp>
      <p:cxnSp>
        <p:nvCxnSpPr>
          <p:cNvPr id="9" name="Straight Arrow Connector 8">
            <a:extLst>
              <a:ext uri="{FF2B5EF4-FFF2-40B4-BE49-F238E27FC236}">
                <a16:creationId xmlns:a16="http://schemas.microsoft.com/office/drawing/2014/main" id="{97C08811-4F87-4DF0-A2A3-BABD8F9A2CFD}"/>
              </a:ext>
            </a:extLst>
          </p:cNvPr>
          <p:cNvCxnSpPr>
            <a:cxnSpLocks/>
          </p:cNvCxnSpPr>
          <p:nvPr/>
        </p:nvCxnSpPr>
        <p:spPr>
          <a:xfrm>
            <a:off x="4751294" y="2940425"/>
            <a:ext cx="1810871" cy="12729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3D7FE5AE-B9F1-4A0B-91AD-FB9EB2B5DB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1001399"/>
      </p:ext>
    </p:extLst>
  </p:cSld>
  <p:clrMapOvr>
    <a:masterClrMapping/>
  </p:clrMapOvr>
  <mc:AlternateContent xmlns:mc="http://schemas.openxmlformats.org/markup-compatibility/2006" xmlns:p14="http://schemas.microsoft.com/office/powerpoint/2010/main">
    <mc:Choice Requires="p14">
      <p:transition spd="med" p14:dur="700" advTm="39073">
        <p:fade/>
      </p:transition>
    </mc:Choice>
    <mc:Fallback xmlns="">
      <p:transition spd="med" advTm="39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655705B2-3CD2-49AD-8D9D-6E7546D1BF3E}"/>
              </a:ext>
            </a:extLst>
          </p:cNvPr>
          <p:cNvSpPr>
            <a:spLocks noGrp="1"/>
          </p:cNvSpPr>
          <p:nvPr>
            <p:ph type="title"/>
          </p:nvPr>
        </p:nvSpPr>
        <p:spPr/>
        <p:txBody>
          <a:bodyPr>
            <a:normAutofit/>
          </a:bodyPr>
          <a:lstStyle/>
          <a:p>
            <a:r>
              <a:rPr lang="en-US" dirty="0"/>
              <a:t>Libraries Web Site </a:t>
            </a:r>
          </a:p>
        </p:txBody>
      </p:sp>
      <p:sp>
        <p:nvSpPr>
          <p:cNvPr id="11" name="Content Placeholder 10">
            <a:extLst>
              <a:ext uri="{FF2B5EF4-FFF2-40B4-BE49-F238E27FC236}">
                <a16:creationId xmlns:a16="http://schemas.microsoft.com/office/drawing/2014/main" id="{727F4F7E-2F58-495D-B578-C619AF8769B4}"/>
              </a:ext>
            </a:extLst>
          </p:cNvPr>
          <p:cNvSpPr>
            <a:spLocks noGrp="1"/>
          </p:cNvSpPr>
          <p:nvPr>
            <p:ph idx="1"/>
          </p:nvPr>
        </p:nvSpPr>
        <p:spPr>
          <a:xfrm>
            <a:off x="838200" y="1825625"/>
            <a:ext cx="5639684" cy="4351338"/>
          </a:xfrm>
        </p:spPr>
        <p:txBody>
          <a:bodyPr>
            <a:normAutofit/>
          </a:bodyPr>
          <a:lstStyle/>
          <a:p>
            <a:r>
              <a:rPr lang="en-US" dirty="0"/>
              <a:t>Use Monarch </a:t>
            </a:r>
            <a:r>
              <a:rPr lang="en-US" dirty="0" err="1"/>
              <a:t>OneSearch</a:t>
            </a:r>
            <a:r>
              <a:rPr lang="en-US" dirty="0"/>
              <a:t> </a:t>
            </a:r>
            <a:r>
              <a:rPr lang="en-US" sz="2400" dirty="0"/>
              <a:t>for books and other physical materials, and for many journal articles, streaming media and other electronic resources</a:t>
            </a:r>
          </a:p>
          <a:p>
            <a:pPr marL="0" indent="0">
              <a:buNone/>
            </a:pPr>
            <a:r>
              <a:rPr lang="en-US" sz="2400" dirty="0"/>
              <a:t> </a:t>
            </a:r>
          </a:p>
          <a:p>
            <a:r>
              <a:rPr lang="en-US" dirty="0"/>
              <a:t>For Subject-Specific Research Tools</a:t>
            </a:r>
          </a:p>
          <a:p>
            <a:pPr lvl="1"/>
            <a:r>
              <a:rPr lang="en-US" dirty="0"/>
              <a:t>Databases </a:t>
            </a:r>
          </a:p>
          <a:p>
            <a:pPr lvl="1"/>
            <a:r>
              <a:rPr lang="en-US" dirty="0"/>
              <a:t>Library Guides (by subject)</a:t>
            </a:r>
          </a:p>
          <a:p>
            <a:pPr lvl="1"/>
            <a:r>
              <a:rPr lang="en-US" dirty="0"/>
              <a:t>Google Scholar </a:t>
            </a:r>
            <a:br>
              <a:rPr lang="en-US" dirty="0"/>
            </a:br>
            <a:r>
              <a:rPr lang="en-US" dirty="0"/>
              <a:t>(configure for ODU resources)</a:t>
            </a:r>
          </a:p>
          <a:p>
            <a:pPr marL="457200" lvl="1" indent="0">
              <a:buNone/>
            </a:pPr>
            <a:endParaRPr lang="en-US" dirty="0"/>
          </a:p>
          <a:p>
            <a:pPr marL="0" indent="0">
              <a:buNone/>
            </a:pPr>
            <a:endParaRPr lang="en-US" sz="2400" dirty="0"/>
          </a:p>
        </p:txBody>
      </p:sp>
      <p:sp>
        <p:nvSpPr>
          <p:cNvPr id="39" name="Slide Number Placeholder 38">
            <a:extLst>
              <a:ext uri="{FF2B5EF4-FFF2-40B4-BE49-F238E27FC236}">
                <a16:creationId xmlns:a16="http://schemas.microsoft.com/office/drawing/2014/main" id="{85D54034-AE28-4170-912E-011BB8D10C8A}"/>
              </a:ext>
            </a:extLst>
          </p:cNvPr>
          <p:cNvSpPr>
            <a:spLocks noGrp="1"/>
          </p:cNvSpPr>
          <p:nvPr>
            <p:ph type="sldNum" sz="quarter" idx="12"/>
          </p:nvPr>
        </p:nvSpPr>
        <p:spPr/>
        <p:txBody>
          <a:bodyPr/>
          <a:lstStyle/>
          <a:p>
            <a:fld id="{8E77B843-236F-4701-AAA1-881D99B3B2A2}" type="slidenum">
              <a:rPr lang="en-US" smtClean="0"/>
              <a:t>3</a:t>
            </a:fld>
            <a:endParaRPr lang="en-US"/>
          </a:p>
        </p:txBody>
      </p:sp>
      <p:pic>
        <p:nvPicPr>
          <p:cNvPr id="6" name="Audio 5">
            <a:hlinkClick r:id="" action="ppaction://media"/>
            <a:extLst>
              <a:ext uri="{FF2B5EF4-FFF2-40B4-BE49-F238E27FC236}">
                <a16:creationId xmlns:a16="http://schemas.microsoft.com/office/drawing/2014/main" id="{564F85CA-78E7-4720-AB60-9E9DD78D6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 name="Picture 2">
            <a:extLst>
              <a:ext uri="{FF2B5EF4-FFF2-40B4-BE49-F238E27FC236}">
                <a16:creationId xmlns:a16="http://schemas.microsoft.com/office/drawing/2014/main" id="{45EA3AFD-8D23-4F22-807D-9F312FAE9E04}"/>
              </a:ext>
            </a:extLst>
          </p:cNvPr>
          <p:cNvPicPr>
            <a:picLocks noChangeAspect="1"/>
          </p:cNvPicPr>
          <p:nvPr/>
        </p:nvPicPr>
        <p:blipFill>
          <a:blip r:embed="rId6"/>
          <a:stretch>
            <a:fillRect/>
          </a:stretch>
        </p:blipFill>
        <p:spPr>
          <a:xfrm>
            <a:off x="6477884" y="1270001"/>
            <a:ext cx="5350211" cy="4610232"/>
          </a:xfrm>
          <a:prstGeom prst="rect">
            <a:avLst/>
          </a:prstGeom>
        </p:spPr>
      </p:pic>
      <p:sp>
        <p:nvSpPr>
          <p:cNvPr id="25" name="Oval 24">
            <a:extLst>
              <a:ext uri="{FF2B5EF4-FFF2-40B4-BE49-F238E27FC236}">
                <a16:creationId xmlns:a16="http://schemas.microsoft.com/office/drawing/2014/main" id="{6DE0BC0C-2654-4A4C-85C4-9B07C709078B}"/>
              </a:ext>
            </a:extLst>
          </p:cNvPr>
          <p:cNvSpPr/>
          <p:nvPr/>
        </p:nvSpPr>
        <p:spPr>
          <a:xfrm>
            <a:off x="6477884" y="2133600"/>
            <a:ext cx="1480783" cy="4619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B5F5C7D-8D9C-4358-9306-4747159EEA11}"/>
              </a:ext>
            </a:extLst>
          </p:cNvPr>
          <p:cNvSpPr/>
          <p:nvPr/>
        </p:nvSpPr>
        <p:spPr>
          <a:xfrm>
            <a:off x="6477884" y="3172157"/>
            <a:ext cx="532516" cy="2568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772C916-4608-4A58-A2A3-DA9BD0D4B28F}"/>
              </a:ext>
            </a:extLst>
          </p:cNvPr>
          <p:cNvSpPr/>
          <p:nvPr/>
        </p:nvSpPr>
        <p:spPr>
          <a:xfrm>
            <a:off x="8107275" y="3967426"/>
            <a:ext cx="782725" cy="282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00174936"/>
      </p:ext>
    </p:extLst>
  </p:cSld>
  <p:clrMapOvr>
    <a:masterClrMapping/>
  </p:clrMapOvr>
  <mc:AlternateContent xmlns:mc="http://schemas.openxmlformats.org/markup-compatibility/2006" xmlns:p14="http://schemas.microsoft.com/office/powerpoint/2010/main">
    <mc:Choice Requires="p14">
      <p:transition spd="med" p14:dur="700" advTm="69164">
        <p:fade/>
      </p:transition>
    </mc:Choice>
    <mc:Fallback xmlns="">
      <p:transition spd="med" advTm="69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41F31E0-081A-4581-83D9-FF4E4DE0EC99}"/>
              </a:ext>
            </a:extLst>
          </p:cNvPr>
          <p:cNvSpPr>
            <a:spLocks noGrp="1"/>
          </p:cNvSpPr>
          <p:nvPr>
            <p:ph type="title"/>
          </p:nvPr>
        </p:nvSpPr>
        <p:spPr/>
        <p:txBody>
          <a:bodyPr>
            <a:normAutofit/>
          </a:bodyPr>
          <a:lstStyle/>
          <a:p>
            <a:r>
              <a:rPr lang="en-US" dirty="0"/>
              <a:t>Access to more resources</a:t>
            </a:r>
          </a:p>
        </p:txBody>
      </p:sp>
      <p:sp>
        <p:nvSpPr>
          <p:cNvPr id="11" name="Content Placeholder 10">
            <a:extLst>
              <a:ext uri="{FF2B5EF4-FFF2-40B4-BE49-F238E27FC236}">
                <a16:creationId xmlns:a16="http://schemas.microsoft.com/office/drawing/2014/main" id="{727F4F7E-2F58-495D-B578-C619AF8769B4}"/>
              </a:ext>
            </a:extLst>
          </p:cNvPr>
          <p:cNvSpPr>
            <a:spLocks noGrp="1"/>
          </p:cNvSpPr>
          <p:nvPr>
            <p:ph idx="1"/>
          </p:nvPr>
        </p:nvSpPr>
        <p:spPr>
          <a:xfrm>
            <a:off x="484094" y="1825625"/>
            <a:ext cx="10869705" cy="4351338"/>
          </a:xfrm>
        </p:spPr>
        <p:txBody>
          <a:bodyPr>
            <a:normAutofit/>
          </a:bodyPr>
          <a:lstStyle/>
          <a:p>
            <a:r>
              <a:rPr lang="en-US" dirty="0"/>
              <a:t>Use Interlibrary Loan &amp; Document Delivery</a:t>
            </a:r>
          </a:p>
          <a:p>
            <a:endParaRPr lang="en-US" dirty="0"/>
          </a:p>
          <a:p>
            <a:pPr lvl="1">
              <a:buClr>
                <a:srgbClr val="FF0000"/>
              </a:buClr>
              <a:buFont typeface="Wingdings" panose="05000000000000000000" pitchFamily="2" charset="2"/>
              <a:buChar char="ü"/>
            </a:pPr>
            <a:r>
              <a:rPr lang="en-US" sz="2800" dirty="0"/>
              <a:t>Fast</a:t>
            </a:r>
          </a:p>
          <a:p>
            <a:pPr lvl="1">
              <a:buClr>
                <a:srgbClr val="FF0000"/>
              </a:buClr>
              <a:buFont typeface="Wingdings" panose="05000000000000000000" pitchFamily="2" charset="2"/>
              <a:buChar char="ü"/>
            </a:pPr>
            <a:r>
              <a:rPr lang="en-US" sz="2800" dirty="0"/>
              <a:t>Efficient</a:t>
            </a:r>
          </a:p>
          <a:p>
            <a:pPr lvl="1">
              <a:buClr>
                <a:srgbClr val="FF0000"/>
              </a:buClr>
              <a:buFont typeface="Wingdings" panose="05000000000000000000" pitchFamily="2" charset="2"/>
              <a:buChar char="ü"/>
            </a:pPr>
            <a:r>
              <a:rPr lang="en-US" sz="2800" dirty="0"/>
              <a:t>Easy to use </a:t>
            </a:r>
          </a:p>
          <a:p>
            <a:pPr lvl="1">
              <a:buClr>
                <a:srgbClr val="FF0000"/>
              </a:buClr>
              <a:buFont typeface="Wingdings" panose="05000000000000000000" pitchFamily="2" charset="2"/>
              <a:buChar char="ü"/>
            </a:pPr>
            <a:r>
              <a:rPr lang="en-US" sz="2800" u="sng" dirty="0">
                <a:uFill>
                  <a:solidFill>
                    <a:srgbClr val="FF0000"/>
                  </a:solidFill>
                </a:uFill>
              </a:rPr>
              <a:t>Free</a:t>
            </a:r>
          </a:p>
        </p:txBody>
      </p:sp>
      <p:sp>
        <p:nvSpPr>
          <p:cNvPr id="39" name="Slide Number Placeholder 38">
            <a:extLst>
              <a:ext uri="{FF2B5EF4-FFF2-40B4-BE49-F238E27FC236}">
                <a16:creationId xmlns:a16="http://schemas.microsoft.com/office/drawing/2014/main" id="{85D54034-AE28-4170-912E-011BB8D10C8A}"/>
              </a:ext>
            </a:extLst>
          </p:cNvPr>
          <p:cNvSpPr>
            <a:spLocks noGrp="1"/>
          </p:cNvSpPr>
          <p:nvPr>
            <p:ph type="sldNum" sz="quarter" idx="12"/>
          </p:nvPr>
        </p:nvSpPr>
        <p:spPr/>
        <p:txBody>
          <a:bodyPr/>
          <a:lstStyle/>
          <a:p>
            <a:fld id="{8E77B843-236F-4701-AAA1-881D99B3B2A2}" type="slidenum">
              <a:rPr lang="en-US" smtClean="0"/>
              <a:t>4</a:t>
            </a:fld>
            <a:endParaRPr lang="en-US" dirty="0"/>
          </a:p>
        </p:txBody>
      </p:sp>
      <p:pic>
        <p:nvPicPr>
          <p:cNvPr id="3" name="Picture 2" descr="A picture containing indoor, sitting, box, table&#10;&#10;Description automatically generated">
            <a:extLst>
              <a:ext uri="{FF2B5EF4-FFF2-40B4-BE49-F238E27FC236}">
                <a16:creationId xmlns:a16="http://schemas.microsoft.com/office/drawing/2014/main" id="{CB393625-FE94-49C4-AEBA-D6A14C288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4500" y="1111624"/>
            <a:ext cx="2800741" cy="2581835"/>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drawing&#10;&#10;Description automatically generated">
            <a:extLst>
              <a:ext uri="{FF2B5EF4-FFF2-40B4-BE49-F238E27FC236}">
                <a16:creationId xmlns:a16="http://schemas.microsoft.com/office/drawing/2014/main" id="{64252670-C9F6-4557-A14C-5D6691608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435" y="4661588"/>
            <a:ext cx="2988377" cy="1255118"/>
          </a:xfrm>
          <a:prstGeom prst="rect">
            <a:avLst/>
          </a:prstGeom>
        </p:spPr>
      </p:pic>
      <p:pic>
        <p:nvPicPr>
          <p:cNvPr id="19" name="Picture 18" descr="A picture containing building, player, plate, ball&#10;&#10;Description automatically generated">
            <a:extLst>
              <a:ext uri="{FF2B5EF4-FFF2-40B4-BE49-F238E27FC236}">
                <a16:creationId xmlns:a16="http://schemas.microsoft.com/office/drawing/2014/main" id="{9DFD9DAA-C4EC-4A21-A76B-4CA3D7E824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986" y="4104690"/>
            <a:ext cx="2800741" cy="2072273"/>
          </a:xfrm>
          <a:prstGeom prst="rect">
            <a:avLst/>
          </a:prstGeom>
        </p:spPr>
      </p:pic>
      <p:pic>
        <p:nvPicPr>
          <p:cNvPr id="6" name="Audio 5">
            <a:hlinkClick r:id="" action="ppaction://media"/>
            <a:extLst>
              <a:ext uri="{FF2B5EF4-FFF2-40B4-BE49-F238E27FC236}">
                <a16:creationId xmlns:a16="http://schemas.microsoft.com/office/drawing/2014/main" id="{014CD7A9-53E4-469B-9DE5-E20902ACFE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2" name="Picture 1">
            <a:extLst>
              <a:ext uri="{FF2B5EF4-FFF2-40B4-BE49-F238E27FC236}">
                <a16:creationId xmlns:a16="http://schemas.microsoft.com/office/drawing/2014/main" id="{E91466BE-63EF-43FB-A08E-B6C4BA3B467A}"/>
              </a:ext>
            </a:extLst>
          </p:cNvPr>
          <p:cNvPicPr>
            <a:picLocks noChangeAspect="1"/>
          </p:cNvPicPr>
          <p:nvPr/>
        </p:nvPicPr>
        <p:blipFill>
          <a:blip r:embed="rId9"/>
          <a:stretch>
            <a:fillRect/>
          </a:stretch>
        </p:blipFill>
        <p:spPr>
          <a:xfrm>
            <a:off x="3471792" y="2912533"/>
            <a:ext cx="3519558" cy="692679"/>
          </a:xfrm>
          <a:prstGeom prst="rect">
            <a:avLst/>
          </a:prstGeom>
          <a:ln w="57150">
            <a:solidFill>
              <a:srgbClr val="C00000"/>
            </a:solidFill>
          </a:ln>
        </p:spPr>
      </p:pic>
    </p:spTree>
    <p:extLst>
      <p:ext uri="{BB962C8B-B14F-4D97-AF65-F5344CB8AC3E}">
        <p14:creationId xmlns:p14="http://schemas.microsoft.com/office/powerpoint/2010/main" val="1865630497"/>
      </p:ext>
    </p:extLst>
  </p:cSld>
  <p:clrMapOvr>
    <a:masterClrMapping/>
  </p:clrMapOvr>
  <mc:AlternateContent xmlns:mc="http://schemas.openxmlformats.org/markup-compatibility/2006" xmlns:p14="http://schemas.microsoft.com/office/powerpoint/2010/main">
    <mc:Choice Requires="p14">
      <p:transition spd="med" p14:dur="700" advTm="60168">
        <p:fade/>
      </p:transition>
    </mc:Choice>
    <mc:Fallback xmlns="">
      <p:transition spd="med" advTm="601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D44B719F-1F20-4B22-80D3-1E688C75C09D}"/>
              </a:ext>
            </a:extLst>
          </p:cNvPr>
          <p:cNvSpPr>
            <a:spLocks noGrp="1"/>
          </p:cNvSpPr>
          <p:nvPr>
            <p:ph type="title"/>
          </p:nvPr>
        </p:nvSpPr>
        <p:spPr/>
        <p:txBody>
          <a:bodyPr>
            <a:normAutofit/>
          </a:bodyPr>
          <a:lstStyle/>
          <a:p>
            <a:r>
              <a:rPr lang="en-US" dirty="0"/>
              <a:t>We’re here to help </a:t>
            </a:r>
          </a:p>
        </p:txBody>
      </p:sp>
      <p:sp>
        <p:nvSpPr>
          <p:cNvPr id="39" name="Slide Number Placeholder 38">
            <a:extLst>
              <a:ext uri="{FF2B5EF4-FFF2-40B4-BE49-F238E27FC236}">
                <a16:creationId xmlns:a16="http://schemas.microsoft.com/office/drawing/2014/main" id="{85D54034-AE28-4170-912E-011BB8D10C8A}"/>
              </a:ext>
            </a:extLst>
          </p:cNvPr>
          <p:cNvSpPr>
            <a:spLocks noGrp="1"/>
          </p:cNvSpPr>
          <p:nvPr>
            <p:ph type="sldNum" sz="quarter" idx="12"/>
          </p:nvPr>
        </p:nvSpPr>
        <p:spPr/>
        <p:txBody>
          <a:bodyPr/>
          <a:lstStyle/>
          <a:p>
            <a:fld id="{8E77B843-236F-4701-AAA1-881D99B3B2A2}" type="slidenum">
              <a:rPr lang="en-US" smtClean="0"/>
              <a:t>5</a:t>
            </a:fld>
            <a:endParaRPr lang="en-US"/>
          </a:p>
        </p:txBody>
      </p:sp>
      <p:sp>
        <p:nvSpPr>
          <p:cNvPr id="12" name="TextBox 11">
            <a:extLst>
              <a:ext uri="{FF2B5EF4-FFF2-40B4-BE49-F238E27FC236}">
                <a16:creationId xmlns:a16="http://schemas.microsoft.com/office/drawing/2014/main" id="{C6D80636-2D87-4EBD-9DFC-235B280AEDD7}"/>
              </a:ext>
            </a:extLst>
          </p:cNvPr>
          <p:cNvSpPr txBox="1"/>
          <p:nvPr/>
        </p:nvSpPr>
        <p:spPr>
          <a:xfrm>
            <a:off x="9791290" y="1124148"/>
            <a:ext cx="2087801" cy="4401205"/>
          </a:xfrm>
          <a:prstGeom prst="rect">
            <a:avLst/>
          </a:prstGeom>
          <a:noFill/>
        </p:spPr>
        <p:txBody>
          <a:bodyPr wrap="square" rtlCol="0">
            <a:spAutoFit/>
          </a:bodyPr>
          <a:lstStyle/>
          <a:p>
            <a:pPr algn="ctr">
              <a:buClr>
                <a:srgbClr val="FF0000"/>
              </a:buClr>
            </a:pPr>
            <a:r>
              <a:rPr lang="en-US" sz="3200" b="1" dirty="0">
                <a:solidFill>
                  <a:srgbClr val="097EFF"/>
                </a:solidFill>
                <a:effectLst>
                  <a:outerShdw blurRad="38100" dist="38100" dir="2700000" algn="tl">
                    <a:srgbClr val="000000">
                      <a:alpha val="43137"/>
                    </a:srgbClr>
                  </a:outerShdw>
                </a:effectLst>
                <a:latin typeface="+mj-lt"/>
                <a:hlinkClick r:id="rId5">
                  <a:extLst>
                    <a:ext uri="{A12FA001-AC4F-418D-AE19-62706E023703}">
                      <ahyp:hlinkClr xmlns:ahyp="http://schemas.microsoft.com/office/drawing/2018/hyperlinkcolor" val="tx"/>
                    </a:ext>
                  </a:extLst>
                </a:hlinkClick>
              </a:rPr>
              <a:t>Contact us</a:t>
            </a:r>
            <a:endParaRPr lang="en-US" sz="3200" b="1" dirty="0">
              <a:solidFill>
                <a:srgbClr val="097EFF"/>
              </a:solidFill>
              <a:effectLst>
                <a:outerShdw blurRad="38100" dist="38100" dir="2700000" algn="tl">
                  <a:srgbClr val="000000">
                    <a:alpha val="43137"/>
                  </a:srgbClr>
                </a:outerShdw>
              </a:effectLst>
              <a:latin typeface="+mj-lt"/>
            </a:endParaRPr>
          </a:p>
          <a:p>
            <a:pPr algn="ctr">
              <a:buClr>
                <a:srgbClr val="FF0000"/>
              </a:buClr>
            </a:pPr>
            <a:endParaRPr lang="en-US" sz="2800" b="1" dirty="0">
              <a:solidFill>
                <a:schemeClr val="bg1"/>
              </a:solidFill>
              <a:effectLst>
                <a:outerShdw blurRad="38100" dist="38100" dir="2700000" algn="tl">
                  <a:srgbClr val="000000">
                    <a:alpha val="43137"/>
                  </a:srgbClr>
                </a:outerShdw>
              </a:effectLst>
              <a:latin typeface="+mj-lt"/>
            </a:endParaRPr>
          </a:p>
          <a:p>
            <a:pPr marL="342900" indent="-342900">
              <a:buClr>
                <a:srgbClr val="FF0000"/>
              </a:buClr>
              <a:buFont typeface="Wingdings" panose="05000000000000000000" pitchFamily="2" charset="2"/>
              <a:buChar char="ü"/>
            </a:pPr>
            <a:r>
              <a:rPr lang="en-US" sz="2800" b="1" dirty="0">
                <a:solidFill>
                  <a:schemeClr val="bg1"/>
                </a:solidFill>
                <a:effectLst>
                  <a:outerShdw blurRad="38100" dist="38100" dir="2700000" algn="tl">
                    <a:srgbClr val="000000">
                      <a:alpha val="43137"/>
                    </a:srgbClr>
                  </a:outerShdw>
                </a:effectLst>
                <a:latin typeface="+mj-lt"/>
              </a:rPr>
              <a:t>Chat</a:t>
            </a:r>
          </a:p>
          <a:p>
            <a:pPr marL="342900" indent="-342900">
              <a:buClr>
                <a:srgbClr val="FF0000"/>
              </a:buClr>
              <a:buFont typeface="Wingdings" panose="05000000000000000000" pitchFamily="2" charset="2"/>
              <a:buChar char="ü"/>
            </a:pPr>
            <a:endParaRPr lang="en-US" sz="2800" b="1" dirty="0">
              <a:solidFill>
                <a:schemeClr val="bg1"/>
              </a:solidFill>
              <a:effectLst>
                <a:outerShdw blurRad="38100" dist="38100" dir="2700000" algn="tl">
                  <a:srgbClr val="000000">
                    <a:alpha val="43137"/>
                  </a:srgbClr>
                </a:outerShdw>
              </a:effectLst>
              <a:latin typeface="+mj-lt"/>
            </a:endParaRPr>
          </a:p>
          <a:p>
            <a:pPr marL="342900" indent="-342900">
              <a:buClr>
                <a:srgbClr val="FF0000"/>
              </a:buClr>
              <a:buFont typeface="Wingdings" panose="05000000000000000000" pitchFamily="2" charset="2"/>
              <a:buChar char="ü"/>
            </a:pPr>
            <a:r>
              <a:rPr lang="en-US" sz="2800" b="1" dirty="0">
                <a:solidFill>
                  <a:schemeClr val="bg1"/>
                </a:solidFill>
                <a:effectLst>
                  <a:outerShdw blurRad="38100" dist="38100" dir="2700000" algn="tl">
                    <a:srgbClr val="000000">
                      <a:alpha val="43137"/>
                    </a:srgbClr>
                  </a:outerShdw>
                </a:effectLst>
                <a:latin typeface="+mj-lt"/>
              </a:rPr>
              <a:t>Email</a:t>
            </a:r>
          </a:p>
          <a:p>
            <a:pPr marL="342900" indent="-342900">
              <a:buClr>
                <a:srgbClr val="FF0000"/>
              </a:buClr>
              <a:buFont typeface="Wingdings" panose="05000000000000000000" pitchFamily="2" charset="2"/>
              <a:buChar char="ü"/>
            </a:pPr>
            <a:endParaRPr lang="en-US" sz="2800" b="1" dirty="0">
              <a:solidFill>
                <a:schemeClr val="bg1"/>
              </a:solidFill>
              <a:effectLst>
                <a:outerShdw blurRad="38100" dist="38100" dir="2700000" algn="tl">
                  <a:srgbClr val="000000">
                    <a:alpha val="43137"/>
                  </a:srgbClr>
                </a:outerShdw>
              </a:effectLst>
              <a:latin typeface="+mj-lt"/>
            </a:endParaRPr>
          </a:p>
          <a:p>
            <a:pPr marL="342900" indent="-342900">
              <a:buClr>
                <a:srgbClr val="FF0000"/>
              </a:buClr>
              <a:buFont typeface="Wingdings" panose="05000000000000000000" pitchFamily="2" charset="2"/>
              <a:buChar char="ü"/>
            </a:pPr>
            <a:r>
              <a:rPr lang="en-US" sz="2800" b="1" dirty="0">
                <a:solidFill>
                  <a:schemeClr val="bg1"/>
                </a:solidFill>
                <a:effectLst>
                  <a:outerShdw blurRad="38100" dist="38100" dir="2700000" algn="tl">
                    <a:srgbClr val="000000">
                      <a:alpha val="43137"/>
                    </a:srgbClr>
                  </a:outerShdw>
                </a:effectLst>
                <a:latin typeface="+mj-lt"/>
              </a:rPr>
              <a:t>Phone</a:t>
            </a:r>
          </a:p>
          <a:p>
            <a:pPr marL="342900" indent="-342900">
              <a:buClr>
                <a:srgbClr val="FF0000"/>
              </a:buClr>
              <a:buFont typeface="Wingdings" panose="05000000000000000000" pitchFamily="2" charset="2"/>
              <a:buChar char="ü"/>
            </a:pPr>
            <a:endParaRPr lang="en-US" sz="2800" b="1" dirty="0">
              <a:solidFill>
                <a:schemeClr val="bg1"/>
              </a:solidFill>
              <a:effectLst>
                <a:outerShdw blurRad="38100" dist="38100" dir="2700000" algn="tl">
                  <a:srgbClr val="000000">
                    <a:alpha val="43137"/>
                  </a:srgbClr>
                </a:outerShdw>
              </a:effectLst>
              <a:latin typeface="+mj-lt"/>
            </a:endParaRPr>
          </a:p>
          <a:p>
            <a:pPr marL="342900" indent="-342900">
              <a:buClr>
                <a:srgbClr val="FF0000"/>
              </a:buClr>
              <a:buFont typeface="Wingdings" panose="05000000000000000000" pitchFamily="2" charset="2"/>
              <a:buChar char="ü"/>
            </a:pPr>
            <a:r>
              <a:rPr lang="en-US" sz="2800" b="1" dirty="0">
                <a:solidFill>
                  <a:schemeClr val="bg1"/>
                </a:solidFill>
                <a:effectLst>
                  <a:outerShdw blurRad="38100" dist="38100" dir="2700000" algn="tl">
                    <a:srgbClr val="000000">
                      <a:alpha val="43137"/>
                    </a:srgbClr>
                  </a:outerShdw>
                </a:effectLst>
                <a:latin typeface="+mj-lt"/>
              </a:rPr>
              <a:t>Research</a:t>
            </a:r>
            <a:br>
              <a:rPr lang="en-US" sz="2800" b="1" dirty="0">
                <a:solidFill>
                  <a:schemeClr val="bg1"/>
                </a:solidFill>
                <a:effectLst>
                  <a:outerShdw blurRad="38100" dist="38100" dir="2700000" algn="tl">
                    <a:srgbClr val="000000">
                      <a:alpha val="43137"/>
                    </a:srgbClr>
                  </a:outerShdw>
                </a:effectLst>
                <a:latin typeface="+mj-lt"/>
              </a:rPr>
            </a:br>
            <a:r>
              <a:rPr lang="en-US" sz="2400" b="1" dirty="0">
                <a:solidFill>
                  <a:schemeClr val="bg1"/>
                </a:solidFill>
                <a:effectLst>
                  <a:outerShdw blurRad="38100" dist="38100" dir="2700000" algn="tl">
                    <a:srgbClr val="000000">
                      <a:alpha val="43137"/>
                    </a:srgbClr>
                  </a:outerShdw>
                </a:effectLst>
                <a:latin typeface="+mj-lt"/>
              </a:rPr>
              <a:t>Consultation</a:t>
            </a:r>
          </a:p>
        </p:txBody>
      </p:sp>
      <p:grpSp>
        <p:nvGrpSpPr>
          <p:cNvPr id="42" name="Group 41">
            <a:extLst>
              <a:ext uri="{FF2B5EF4-FFF2-40B4-BE49-F238E27FC236}">
                <a16:creationId xmlns:a16="http://schemas.microsoft.com/office/drawing/2014/main" id="{F967F192-F1FF-4F42-97FE-A19E68C05116}"/>
              </a:ext>
            </a:extLst>
          </p:cNvPr>
          <p:cNvGrpSpPr/>
          <p:nvPr/>
        </p:nvGrpSpPr>
        <p:grpSpPr>
          <a:xfrm>
            <a:off x="1274963" y="1532647"/>
            <a:ext cx="8246686" cy="2490871"/>
            <a:chOff x="1177276" y="1310057"/>
            <a:chExt cx="8246686" cy="2490871"/>
          </a:xfrm>
        </p:grpSpPr>
        <p:pic>
          <p:nvPicPr>
            <p:cNvPr id="6" name="Picture 5" descr="A person smiling for the camera&#10;&#10;Description automatically generated">
              <a:extLst>
                <a:ext uri="{FF2B5EF4-FFF2-40B4-BE49-F238E27FC236}">
                  <a16:creationId xmlns:a16="http://schemas.microsoft.com/office/drawing/2014/main" id="{B01AAB6B-898D-40F8-840D-318CB1B8D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493" y="1313187"/>
              <a:ext cx="1825534" cy="1829683"/>
            </a:xfrm>
            <a:prstGeom prst="rect">
              <a:avLst/>
            </a:prstGeom>
            <a:ln>
              <a:noFill/>
            </a:ln>
            <a:effectLst>
              <a:outerShdw blurRad="292100" dist="139700" dir="2700000" algn="tl" rotWithShape="0">
                <a:srgbClr val="333333">
                  <a:alpha val="65000"/>
                </a:srgbClr>
              </a:outerShdw>
            </a:effectLst>
          </p:spPr>
        </p:pic>
        <p:pic>
          <p:nvPicPr>
            <p:cNvPr id="9" name="Picture 8" descr="A person wearing glasses and smiling at the camera&#10;&#10;Description automatically generated">
              <a:extLst>
                <a:ext uri="{FF2B5EF4-FFF2-40B4-BE49-F238E27FC236}">
                  <a16:creationId xmlns:a16="http://schemas.microsoft.com/office/drawing/2014/main" id="{42F729BB-F950-4062-9A70-96B4125B9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5902" y="1310058"/>
              <a:ext cx="1832812" cy="1832812"/>
            </a:xfrm>
            <a:prstGeom prst="rect">
              <a:avLst/>
            </a:prstGeom>
            <a:ln>
              <a:noFill/>
            </a:ln>
            <a:effectLst>
              <a:outerShdw blurRad="292100" dist="139700" dir="2700000" algn="tl" rotWithShape="0">
                <a:srgbClr val="333333">
                  <a:alpha val="65000"/>
                </a:srgbClr>
              </a:outerShdw>
            </a:effectLst>
          </p:spPr>
        </p:pic>
        <p:pic>
          <p:nvPicPr>
            <p:cNvPr id="17" name="Picture 16" descr="A close up of a person&#10;&#10;Description automatically generated">
              <a:extLst>
                <a:ext uri="{FF2B5EF4-FFF2-40B4-BE49-F238E27FC236}">
                  <a16:creationId xmlns:a16="http://schemas.microsoft.com/office/drawing/2014/main" id="{A98DE485-2B87-4B60-BC67-FC9B3B1360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2108" y="1310057"/>
              <a:ext cx="1832813" cy="1832813"/>
            </a:xfrm>
            <a:prstGeom prst="rect">
              <a:avLst/>
            </a:prstGeom>
            <a:ln>
              <a:noFill/>
            </a:ln>
            <a:effectLst>
              <a:outerShdw blurRad="292100" dist="139700" dir="2700000" algn="tl" rotWithShape="0">
                <a:srgbClr val="333333">
                  <a:alpha val="65000"/>
                </a:srgbClr>
              </a:outerShdw>
            </a:effectLst>
          </p:spPr>
        </p:pic>
        <p:pic>
          <p:nvPicPr>
            <p:cNvPr id="27" name="Picture 26" descr="A person smiling for the camera&#10;&#10;Description automatically generated">
              <a:extLst>
                <a:ext uri="{FF2B5EF4-FFF2-40B4-BE49-F238E27FC236}">
                  <a16:creationId xmlns:a16="http://schemas.microsoft.com/office/drawing/2014/main" id="{D46A1663-1889-4E87-97AD-84AE31997E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8589" y="1310289"/>
              <a:ext cx="1853645" cy="1832581"/>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CA21ED2F-CD73-45F5-86F2-954A4C4D5C9E}"/>
                </a:ext>
              </a:extLst>
            </p:cNvPr>
            <p:cNvSpPr txBox="1"/>
            <p:nvPr/>
          </p:nvSpPr>
          <p:spPr>
            <a:xfrm>
              <a:off x="1177276" y="3154597"/>
              <a:ext cx="2158626" cy="646331"/>
            </a:xfrm>
            <a:prstGeom prst="rect">
              <a:avLst/>
            </a:prstGeom>
            <a:noFill/>
          </p:spPr>
          <p:txBody>
            <a:bodyPr wrap="square" rtlCol="0">
              <a:spAutoFit/>
            </a:bodyPr>
            <a:lstStyle/>
            <a:p>
              <a:r>
                <a:rPr lang="en-US" dirty="0">
                  <a:solidFill>
                    <a:schemeClr val="bg1"/>
                  </a:solidFill>
                </a:rPr>
                <a:t>Abbie Basile</a:t>
              </a:r>
              <a:br>
                <a:rPr lang="en-US" dirty="0">
                  <a:solidFill>
                    <a:schemeClr val="bg1"/>
                  </a:solidFill>
                </a:rPr>
              </a:br>
              <a:r>
                <a:rPr lang="en-US" dirty="0">
                  <a:solidFill>
                    <a:schemeClr val="bg1"/>
                  </a:solidFill>
                </a:rPr>
                <a:t>Engineering/Phys Sci</a:t>
              </a:r>
            </a:p>
          </p:txBody>
        </p:sp>
        <p:sp>
          <p:nvSpPr>
            <p:cNvPr id="31" name="TextBox 30">
              <a:extLst>
                <a:ext uri="{FF2B5EF4-FFF2-40B4-BE49-F238E27FC236}">
                  <a16:creationId xmlns:a16="http://schemas.microsoft.com/office/drawing/2014/main" id="{91B2101E-65A9-43AC-9B27-605E2BA8BA59}"/>
                </a:ext>
              </a:extLst>
            </p:cNvPr>
            <p:cNvSpPr txBox="1"/>
            <p:nvPr/>
          </p:nvSpPr>
          <p:spPr>
            <a:xfrm>
              <a:off x="3317429" y="3154597"/>
              <a:ext cx="1930897" cy="646331"/>
            </a:xfrm>
            <a:prstGeom prst="rect">
              <a:avLst/>
            </a:prstGeom>
            <a:noFill/>
          </p:spPr>
          <p:txBody>
            <a:bodyPr wrap="square" rtlCol="0">
              <a:spAutoFit/>
            </a:bodyPr>
            <a:lstStyle/>
            <a:p>
              <a:r>
                <a:rPr lang="en-US" dirty="0">
                  <a:solidFill>
                    <a:schemeClr val="bg1"/>
                  </a:solidFill>
                </a:rPr>
                <a:t>Miriam Bridges</a:t>
              </a:r>
              <a:br>
                <a:rPr lang="en-US" dirty="0">
                  <a:solidFill>
                    <a:schemeClr val="bg1"/>
                  </a:solidFill>
                </a:rPr>
              </a:br>
              <a:r>
                <a:rPr lang="en-US" dirty="0">
                  <a:solidFill>
                    <a:schemeClr val="bg1"/>
                  </a:solidFill>
                </a:rPr>
                <a:t>Business</a:t>
              </a:r>
            </a:p>
          </p:txBody>
        </p:sp>
        <p:sp>
          <p:nvSpPr>
            <p:cNvPr id="32" name="TextBox 31">
              <a:extLst>
                <a:ext uri="{FF2B5EF4-FFF2-40B4-BE49-F238E27FC236}">
                  <a16:creationId xmlns:a16="http://schemas.microsoft.com/office/drawing/2014/main" id="{27A79764-6831-4DC1-9995-E7C6C1B9A9FA}"/>
                </a:ext>
              </a:extLst>
            </p:cNvPr>
            <p:cNvSpPr txBox="1"/>
            <p:nvPr/>
          </p:nvSpPr>
          <p:spPr>
            <a:xfrm>
              <a:off x="5394076" y="3154597"/>
              <a:ext cx="1930897" cy="646331"/>
            </a:xfrm>
            <a:prstGeom prst="rect">
              <a:avLst/>
            </a:prstGeom>
            <a:noFill/>
          </p:spPr>
          <p:txBody>
            <a:bodyPr wrap="square" rtlCol="0">
              <a:spAutoFit/>
            </a:bodyPr>
            <a:lstStyle/>
            <a:p>
              <a:r>
                <a:rPr lang="en-US" dirty="0">
                  <a:solidFill>
                    <a:schemeClr val="bg1"/>
                  </a:solidFill>
                </a:rPr>
                <a:t>Karen Centeno</a:t>
              </a:r>
              <a:br>
                <a:rPr lang="en-US" dirty="0">
                  <a:solidFill>
                    <a:schemeClr val="bg1"/>
                  </a:solidFill>
                </a:rPr>
              </a:br>
              <a:r>
                <a:rPr lang="en-US" dirty="0">
                  <a:solidFill>
                    <a:schemeClr val="bg1"/>
                  </a:solidFill>
                </a:rPr>
                <a:t>Education</a:t>
              </a:r>
            </a:p>
          </p:txBody>
        </p:sp>
        <p:sp>
          <p:nvSpPr>
            <p:cNvPr id="33" name="TextBox 32">
              <a:extLst>
                <a:ext uri="{FF2B5EF4-FFF2-40B4-BE49-F238E27FC236}">
                  <a16:creationId xmlns:a16="http://schemas.microsoft.com/office/drawing/2014/main" id="{8E8FA25F-81B0-4CC4-99EF-263D3F0F74AB}"/>
                </a:ext>
              </a:extLst>
            </p:cNvPr>
            <p:cNvSpPr txBox="1"/>
            <p:nvPr/>
          </p:nvSpPr>
          <p:spPr>
            <a:xfrm>
              <a:off x="7493065" y="3154597"/>
              <a:ext cx="1930897" cy="646331"/>
            </a:xfrm>
            <a:prstGeom prst="rect">
              <a:avLst/>
            </a:prstGeom>
            <a:noFill/>
          </p:spPr>
          <p:txBody>
            <a:bodyPr wrap="square" rtlCol="0">
              <a:spAutoFit/>
            </a:bodyPr>
            <a:lstStyle/>
            <a:p>
              <a:r>
                <a:rPr lang="en-US" dirty="0">
                  <a:solidFill>
                    <a:schemeClr val="bg1"/>
                  </a:solidFill>
                </a:rPr>
                <a:t>Elizabeth Hogue</a:t>
              </a:r>
              <a:br>
                <a:rPr lang="en-US" dirty="0">
                  <a:solidFill>
                    <a:schemeClr val="bg1"/>
                  </a:solidFill>
                </a:rPr>
              </a:br>
              <a:r>
                <a:rPr lang="en-US" dirty="0">
                  <a:solidFill>
                    <a:schemeClr val="bg1"/>
                  </a:solidFill>
                </a:rPr>
                <a:t>Arts &amp; Humanities</a:t>
              </a:r>
            </a:p>
          </p:txBody>
        </p:sp>
      </p:grpSp>
      <p:grpSp>
        <p:nvGrpSpPr>
          <p:cNvPr id="38" name="Group 37">
            <a:extLst>
              <a:ext uri="{FF2B5EF4-FFF2-40B4-BE49-F238E27FC236}">
                <a16:creationId xmlns:a16="http://schemas.microsoft.com/office/drawing/2014/main" id="{EADEDE44-68D5-421F-9FC7-04158B052530}"/>
              </a:ext>
            </a:extLst>
          </p:cNvPr>
          <p:cNvGrpSpPr/>
          <p:nvPr/>
        </p:nvGrpSpPr>
        <p:grpSpPr>
          <a:xfrm>
            <a:off x="2307998" y="4082651"/>
            <a:ext cx="6167781" cy="2479143"/>
            <a:chOff x="1211484" y="3928352"/>
            <a:chExt cx="6167781" cy="2479143"/>
          </a:xfrm>
        </p:grpSpPr>
        <p:pic>
          <p:nvPicPr>
            <p:cNvPr id="23" name="Picture 22" descr="A person smiling for the camera&#10;&#10;Description automatically generated">
              <a:extLst>
                <a:ext uri="{FF2B5EF4-FFF2-40B4-BE49-F238E27FC236}">
                  <a16:creationId xmlns:a16="http://schemas.microsoft.com/office/drawing/2014/main" id="{4C95A737-DB07-41C0-A31A-DF5FC6A686EF}"/>
                </a:ext>
              </a:extLst>
            </p:cNvPr>
            <p:cNvPicPr>
              <a:picLocks noChangeAspect="1"/>
            </p:cNvPicPr>
            <p:nvPr/>
          </p:nvPicPr>
          <p:blipFill rotWithShape="1">
            <a:blip r:embed="rId10">
              <a:extLst>
                <a:ext uri="{28A0092B-C50C-407E-A947-70E740481C1C}">
                  <a14:useLocalDpi xmlns:a14="http://schemas.microsoft.com/office/drawing/2010/main" val="0"/>
                </a:ext>
              </a:extLst>
            </a:blip>
            <a:srcRect t="10967"/>
            <a:stretch/>
          </p:blipFill>
          <p:spPr>
            <a:xfrm>
              <a:off x="3547520" y="3928352"/>
              <a:ext cx="1552749" cy="1832812"/>
            </a:xfrm>
            <a:prstGeom prst="rect">
              <a:avLst/>
            </a:prstGeom>
          </p:spPr>
        </p:pic>
        <p:pic>
          <p:nvPicPr>
            <p:cNvPr id="25" name="Picture 24" descr="A cat lying on top of a wooden table&#10;&#10;Description automatically generated">
              <a:extLst>
                <a:ext uri="{FF2B5EF4-FFF2-40B4-BE49-F238E27FC236}">
                  <a16:creationId xmlns:a16="http://schemas.microsoft.com/office/drawing/2014/main" id="{13F5069C-64DD-4B0F-AC6D-03EF9CC3367A}"/>
                </a:ext>
              </a:extLst>
            </p:cNvPr>
            <p:cNvPicPr>
              <a:picLocks noChangeAspect="1"/>
            </p:cNvPicPr>
            <p:nvPr/>
          </p:nvPicPr>
          <p:blipFill rotWithShape="1">
            <a:blip r:embed="rId11">
              <a:extLst>
                <a:ext uri="{28A0092B-C50C-407E-A947-70E740481C1C}">
                  <a14:useLocalDpi xmlns:a14="http://schemas.microsoft.com/office/drawing/2010/main" val="0"/>
                </a:ext>
              </a:extLst>
            </a:blip>
            <a:srcRect l="14012" t="5992" r="6698"/>
            <a:stretch/>
          </p:blipFill>
          <p:spPr>
            <a:xfrm>
              <a:off x="1255478" y="4078861"/>
              <a:ext cx="1825534" cy="1682303"/>
            </a:xfrm>
            <a:prstGeom prst="rect">
              <a:avLst/>
            </a:prstGeom>
          </p:spPr>
        </p:pic>
        <p:pic>
          <p:nvPicPr>
            <p:cNvPr id="35" name="Picture 34" descr="A person smiling for the camera&#10;&#10;Description automatically generated">
              <a:extLst>
                <a:ext uri="{FF2B5EF4-FFF2-40B4-BE49-F238E27FC236}">
                  <a16:creationId xmlns:a16="http://schemas.microsoft.com/office/drawing/2014/main" id="{A81C62B0-E0E9-444C-B60D-67B06478BC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2161" y="3928352"/>
              <a:ext cx="1832812" cy="1832812"/>
            </a:xfrm>
            <a:prstGeom prst="rect">
              <a:avLst/>
            </a:prstGeom>
          </p:spPr>
        </p:pic>
        <p:sp>
          <p:nvSpPr>
            <p:cNvPr id="37" name="TextBox 36">
              <a:extLst>
                <a:ext uri="{FF2B5EF4-FFF2-40B4-BE49-F238E27FC236}">
                  <a16:creationId xmlns:a16="http://schemas.microsoft.com/office/drawing/2014/main" id="{5F6B4ECF-A2FF-4AF9-8C9B-EC500C66250C}"/>
                </a:ext>
              </a:extLst>
            </p:cNvPr>
            <p:cNvSpPr txBox="1"/>
            <p:nvPr/>
          </p:nvSpPr>
          <p:spPr>
            <a:xfrm>
              <a:off x="1211484" y="5761164"/>
              <a:ext cx="1825534" cy="646331"/>
            </a:xfrm>
            <a:prstGeom prst="rect">
              <a:avLst/>
            </a:prstGeom>
            <a:noFill/>
          </p:spPr>
          <p:txBody>
            <a:bodyPr wrap="square" rtlCol="0">
              <a:spAutoFit/>
            </a:bodyPr>
            <a:lstStyle/>
            <a:p>
              <a:r>
                <a:rPr lang="en-US" dirty="0">
                  <a:solidFill>
                    <a:schemeClr val="bg1"/>
                  </a:solidFill>
                </a:rPr>
                <a:t>Joleen McInnis</a:t>
              </a:r>
            </a:p>
            <a:p>
              <a:r>
                <a:rPr lang="en-US" dirty="0">
                  <a:solidFill>
                    <a:schemeClr val="bg1"/>
                  </a:solidFill>
                </a:rPr>
                <a:t>Health/Life Sci</a:t>
              </a:r>
            </a:p>
          </p:txBody>
        </p:sp>
        <p:sp>
          <p:nvSpPr>
            <p:cNvPr id="40" name="TextBox 39">
              <a:extLst>
                <a:ext uri="{FF2B5EF4-FFF2-40B4-BE49-F238E27FC236}">
                  <a16:creationId xmlns:a16="http://schemas.microsoft.com/office/drawing/2014/main" id="{2D4A1C78-7503-4C43-939F-F77BF7DF9655}"/>
                </a:ext>
              </a:extLst>
            </p:cNvPr>
            <p:cNvSpPr txBox="1"/>
            <p:nvPr/>
          </p:nvSpPr>
          <p:spPr>
            <a:xfrm>
              <a:off x="3510869" y="5761164"/>
              <a:ext cx="1825534" cy="646331"/>
            </a:xfrm>
            <a:prstGeom prst="rect">
              <a:avLst/>
            </a:prstGeom>
            <a:noFill/>
          </p:spPr>
          <p:txBody>
            <a:bodyPr wrap="square" rtlCol="0">
              <a:spAutoFit/>
            </a:bodyPr>
            <a:lstStyle/>
            <a:p>
              <a:r>
                <a:rPr lang="en-US" dirty="0">
                  <a:solidFill>
                    <a:schemeClr val="bg1"/>
                  </a:solidFill>
                </a:rPr>
                <a:t>James Rhoades</a:t>
              </a:r>
            </a:p>
            <a:p>
              <a:r>
                <a:rPr lang="en-US" dirty="0">
                  <a:solidFill>
                    <a:schemeClr val="bg1"/>
                  </a:solidFill>
                </a:rPr>
                <a:t>Social Sciences</a:t>
              </a:r>
            </a:p>
          </p:txBody>
        </p:sp>
        <p:sp>
          <p:nvSpPr>
            <p:cNvPr id="41" name="TextBox 40">
              <a:extLst>
                <a:ext uri="{FF2B5EF4-FFF2-40B4-BE49-F238E27FC236}">
                  <a16:creationId xmlns:a16="http://schemas.microsoft.com/office/drawing/2014/main" id="{2679215D-26D6-409E-BDF2-689AEC6E3254}"/>
                </a:ext>
              </a:extLst>
            </p:cNvPr>
            <p:cNvSpPr txBox="1"/>
            <p:nvPr/>
          </p:nvSpPr>
          <p:spPr>
            <a:xfrm>
              <a:off x="5437869" y="5761164"/>
              <a:ext cx="1941396" cy="646331"/>
            </a:xfrm>
            <a:prstGeom prst="rect">
              <a:avLst/>
            </a:prstGeom>
            <a:noFill/>
          </p:spPr>
          <p:txBody>
            <a:bodyPr wrap="square" rtlCol="0">
              <a:spAutoFit/>
            </a:bodyPr>
            <a:lstStyle/>
            <a:p>
              <a:r>
                <a:rPr lang="en-US" dirty="0">
                  <a:solidFill>
                    <a:schemeClr val="bg1"/>
                  </a:solidFill>
                </a:rPr>
                <a:t>Dot Lockaby</a:t>
              </a:r>
            </a:p>
            <a:p>
              <a:r>
                <a:rPr lang="en-US" dirty="0">
                  <a:solidFill>
                    <a:schemeClr val="bg1"/>
                  </a:solidFill>
                </a:rPr>
                <a:t>Head, Liaison </a:t>
              </a:r>
              <a:r>
                <a:rPr lang="en-US" dirty="0" err="1">
                  <a:solidFill>
                    <a:schemeClr val="bg1"/>
                  </a:solidFill>
                </a:rPr>
                <a:t>Svcs</a:t>
              </a:r>
              <a:r>
                <a:rPr lang="en-US" dirty="0">
                  <a:solidFill>
                    <a:schemeClr val="bg1"/>
                  </a:solidFill>
                </a:rPr>
                <a:t>.</a:t>
              </a:r>
            </a:p>
          </p:txBody>
        </p:sp>
      </p:grpSp>
      <p:pic>
        <p:nvPicPr>
          <p:cNvPr id="4" name="Audio 3">
            <a:hlinkClick r:id="" action="ppaction://media"/>
            <a:extLst>
              <a:ext uri="{FF2B5EF4-FFF2-40B4-BE49-F238E27FC236}">
                <a16:creationId xmlns:a16="http://schemas.microsoft.com/office/drawing/2014/main" id="{5EF3BE50-AB0B-4BB2-9C07-B1041F5C72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1289095"/>
      </p:ext>
    </p:extLst>
  </p:cSld>
  <p:clrMapOvr>
    <a:masterClrMapping/>
  </p:clrMapOvr>
  <mc:AlternateContent xmlns:mc="http://schemas.openxmlformats.org/markup-compatibility/2006" xmlns:p14="http://schemas.microsoft.com/office/powerpoint/2010/main">
    <mc:Choice Requires="p14">
      <p:transition spd="med" p14:dur="700" advTm="36865">
        <p:fade/>
      </p:transition>
    </mc:Choice>
    <mc:Fallback xmlns="">
      <p:transition spd="med" advTm="36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80861-6455-423F-A2C9-547C1EB6338B}"/>
              </a:ext>
            </a:extLst>
          </p:cNvPr>
          <p:cNvSpPr>
            <a:spLocks noGrp="1"/>
          </p:cNvSpPr>
          <p:nvPr>
            <p:ph type="title"/>
          </p:nvPr>
        </p:nvSpPr>
        <p:spPr/>
        <p:txBody>
          <a:bodyPr>
            <a:normAutofit/>
          </a:bodyPr>
          <a:lstStyle/>
          <a:p>
            <a:r>
              <a:rPr lang="en-US" dirty="0"/>
              <a:t>Liaison librarians can help you:</a:t>
            </a:r>
          </a:p>
        </p:txBody>
      </p:sp>
      <p:sp>
        <p:nvSpPr>
          <p:cNvPr id="11" name="Content Placeholder 10">
            <a:extLst>
              <a:ext uri="{FF2B5EF4-FFF2-40B4-BE49-F238E27FC236}">
                <a16:creationId xmlns:a16="http://schemas.microsoft.com/office/drawing/2014/main" id="{727F4F7E-2F58-495D-B578-C619AF8769B4}"/>
              </a:ext>
            </a:extLst>
          </p:cNvPr>
          <p:cNvSpPr>
            <a:spLocks noGrp="1"/>
          </p:cNvSpPr>
          <p:nvPr>
            <p:ph idx="1"/>
          </p:nvPr>
        </p:nvSpPr>
        <p:spPr>
          <a:xfrm>
            <a:off x="1112520" y="1847850"/>
            <a:ext cx="10515600" cy="4351338"/>
          </a:xfrm>
        </p:spPr>
        <p:txBody>
          <a:bodyPr>
            <a:normAutofit/>
          </a:bodyPr>
          <a:lstStyle/>
          <a:p>
            <a:pPr lvl="0"/>
            <a:r>
              <a:rPr lang="en-US" dirty="0"/>
              <a:t>Use databases and other research tools</a:t>
            </a:r>
          </a:p>
          <a:p>
            <a:pPr lvl="0"/>
            <a:r>
              <a:rPr lang="en-US" dirty="0"/>
              <a:t>Devise search strategies</a:t>
            </a:r>
          </a:p>
          <a:p>
            <a:pPr lvl="0"/>
            <a:r>
              <a:rPr lang="en-US" dirty="0"/>
              <a:t>Identify key concepts, authors, and keywords</a:t>
            </a:r>
          </a:p>
          <a:p>
            <a:pPr lvl="0"/>
            <a:r>
              <a:rPr lang="en-US" dirty="0"/>
              <a:t>Manage research citations</a:t>
            </a:r>
          </a:p>
          <a:p>
            <a:pPr lvl="0"/>
            <a:r>
              <a:rPr lang="en-US" dirty="0"/>
              <a:t>Use appropriate citation style</a:t>
            </a:r>
          </a:p>
          <a:p>
            <a:pPr lvl="0"/>
            <a:r>
              <a:rPr lang="en-US" dirty="0"/>
              <a:t>Locate and request articles and books</a:t>
            </a:r>
          </a:p>
          <a:p>
            <a:pPr lvl="0"/>
            <a:r>
              <a:rPr lang="en-US" dirty="0"/>
              <a:t>Find research guides to help you navigate the research process</a:t>
            </a:r>
            <a:endParaRPr lang="en-US" b="1" dirty="0">
              <a:effectLst>
                <a:outerShdw blurRad="38100" dist="38100" dir="2700000" algn="tl">
                  <a:srgbClr val="000000">
                    <a:alpha val="43137"/>
                  </a:srgbClr>
                </a:outerShdw>
              </a:effectLst>
            </a:endParaRPr>
          </a:p>
          <a:p>
            <a:pPr marL="0" indent="0">
              <a:buNone/>
            </a:pPr>
            <a:endParaRPr lang="en-US" sz="4400" b="1" dirty="0">
              <a:effectLst>
                <a:outerShdw blurRad="38100" dist="38100" dir="2700000" algn="tl">
                  <a:srgbClr val="000000">
                    <a:alpha val="43137"/>
                  </a:srgbClr>
                </a:outerShdw>
              </a:effectLst>
            </a:endParaRPr>
          </a:p>
          <a:p>
            <a:endParaRPr lang="en-US" sz="2000" dirty="0"/>
          </a:p>
          <a:p>
            <a:endParaRPr lang="en-US" sz="2400" dirty="0"/>
          </a:p>
        </p:txBody>
      </p:sp>
      <p:sp>
        <p:nvSpPr>
          <p:cNvPr id="39" name="Slide Number Placeholder 38">
            <a:extLst>
              <a:ext uri="{FF2B5EF4-FFF2-40B4-BE49-F238E27FC236}">
                <a16:creationId xmlns:a16="http://schemas.microsoft.com/office/drawing/2014/main" id="{85D54034-AE28-4170-912E-011BB8D10C8A}"/>
              </a:ext>
            </a:extLst>
          </p:cNvPr>
          <p:cNvSpPr>
            <a:spLocks noGrp="1"/>
          </p:cNvSpPr>
          <p:nvPr>
            <p:ph type="sldNum" sz="quarter" idx="12"/>
          </p:nvPr>
        </p:nvSpPr>
        <p:spPr/>
        <p:txBody>
          <a:bodyPr/>
          <a:lstStyle/>
          <a:p>
            <a:fld id="{8E77B843-236F-4701-AAA1-881D99B3B2A2}" type="slidenum">
              <a:rPr lang="en-US" smtClean="0"/>
              <a:t>6</a:t>
            </a:fld>
            <a:endParaRPr lang="en-US"/>
          </a:p>
        </p:txBody>
      </p:sp>
      <p:pic>
        <p:nvPicPr>
          <p:cNvPr id="5" name="Audio 4">
            <a:hlinkClick r:id="" action="ppaction://media"/>
            <a:extLst>
              <a:ext uri="{FF2B5EF4-FFF2-40B4-BE49-F238E27FC236}">
                <a16:creationId xmlns:a16="http://schemas.microsoft.com/office/drawing/2014/main" id="{CBC46085-0326-4E08-8636-5E39F3D68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2318510"/>
      </p:ext>
    </p:extLst>
  </p:cSld>
  <p:clrMapOvr>
    <a:masterClrMapping/>
  </p:clrMapOvr>
  <mc:AlternateContent xmlns:mc="http://schemas.openxmlformats.org/markup-compatibility/2006" xmlns:p14="http://schemas.microsoft.com/office/powerpoint/2010/main">
    <mc:Choice Requires="p14">
      <p:transition spd="med" p14:dur="700" advTm="44677">
        <p:fade/>
      </p:transition>
    </mc:Choice>
    <mc:Fallback xmlns="">
      <p:transition spd="med" advTm="44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BFCA65-5691-498B-A343-CC8574D44D41}"/>
              </a:ext>
            </a:extLst>
          </p:cNvPr>
          <p:cNvSpPr>
            <a:spLocks noGrp="1"/>
          </p:cNvSpPr>
          <p:nvPr>
            <p:ph type="title"/>
          </p:nvPr>
        </p:nvSpPr>
        <p:spPr/>
        <p:txBody>
          <a:bodyPr/>
          <a:lstStyle/>
          <a:p>
            <a:r>
              <a:rPr lang="en-US" dirty="0"/>
              <a:t>Other research services</a:t>
            </a:r>
          </a:p>
        </p:txBody>
      </p:sp>
      <p:sp>
        <p:nvSpPr>
          <p:cNvPr id="11" name="Content Placeholder 10">
            <a:extLst>
              <a:ext uri="{FF2B5EF4-FFF2-40B4-BE49-F238E27FC236}">
                <a16:creationId xmlns:a16="http://schemas.microsoft.com/office/drawing/2014/main" id="{727F4F7E-2F58-495D-B578-C619AF8769B4}"/>
              </a:ext>
            </a:extLst>
          </p:cNvPr>
          <p:cNvSpPr>
            <a:spLocks noGrp="1"/>
          </p:cNvSpPr>
          <p:nvPr>
            <p:ph idx="1"/>
          </p:nvPr>
        </p:nvSpPr>
        <p:spPr>
          <a:xfrm>
            <a:off x="838200" y="1825625"/>
            <a:ext cx="5257800" cy="4351338"/>
          </a:xfrm>
        </p:spPr>
        <p:txBody>
          <a:bodyPr>
            <a:normAutofit/>
          </a:bodyPr>
          <a:lstStyle/>
          <a:p>
            <a:r>
              <a:rPr lang="en-US" dirty="0"/>
              <a:t>Citation management </a:t>
            </a:r>
            <a:br>
              <a:rPr lang="en-US" dirty="0"/>
            </a:br>
            <a:r>
              <a:rPr lang="en-US" dirty="0"/>
              <a:t>with EndNote  </a:t>
            </a:r>
          </a:p>
          <a:p>
            <a:endParaRPr lang="en-US" dirty="0"/>
          </a:p>
          <a:p>
            <a:r>
              <a:rPr lang="en-US" dirty="0"/>
              <a:t>Electronic Theses and Dissertations in</a:t>
            </a:r>
            <a:br>
              <a:rPr lang="en-US" dirty="0"/>
            </a:br>
            <a:r>
              <a:rPr lang="en-US" dirty="0"/>
              <a:t>Digital Commons</a:t>
            </a:r>
          </a:p>
          <a:p>
            <a:endParaRPr lang="en-US" sz="2400" dirty="0"/>
          </a:p>
          <a:p>
            <a:pPr marL="0" indent="0">
              <a:buNone/>
            </a:pPr>
            <a:endParaRPr lang="en-US" sz="2400" dirty="0"/>
          </a:p>
          <a:p>
            <a:endParaRPr lang="en-US" sz="2400" dirty="0"/>
          </a:p>
          <a:p>
            <a:endParaRPr lang="en-US" sz="2400" dirty="0"/>
          </a:p>
        </p:txBody>
      </p:sp>
      <p:sp>
        <p:nvSpPr>
          <p:cNvPr id="39" name="Slide Number Placeholder 38">
            <a:extLst>
              <a:ext uri="{FF2B5EF4-FFF2-40B4-BE49-F238E27FC236}">
                <a16:creationId xmlns:a16="http://schemas.microsoft.com/office/drawing/2014/main" id="{85D54034-AE28-4170-912E-011BB8D10C8A}"/>
              </a:ext>
            </a:extLst>
          </p:cNvPr>
          <p:cNvSpPr>
            <a:spLocks noGrp="1"/>
          </p:cNvSpPr>
          <p:nvPr>
            <p:ph type="sldNum" sz="quarter" idx="12"/>
          </p:nvPr>
        </p:nvSpPr>
        <p:spPr/>
        <p:txBody>
          <a:bodyPr/>
          <a:lstStyle/>
          <a:p>
            <a:fld id="{8E77B843-236F-4701-AAA1-881D99B3B2A2}" type="slidenum">
              <a:rPr lang="en-US" smtClean="0"/>
              <a:t>7</a:t>
            </a:fld>
            <a:endParaRPr lang="en-US"/>
          </a:p>
        </p:txBody>
      </p:sp>
      <p:pic>
        <p:nvPicPr>
          <p:cNvPr id="12" name="Picture 11" descr="A picture containing drawing&#10;&#10;Description automatically generated">
            <a:hlinkClick r:id="rId5"/>
            <a:extLst>
              <a:ext uri="{FF2B5EF4-FFF2-40B4-BE49-F238E27FC236}">
                <a16:creationId xmlns:a16="http://schemas.microsoft.com/office/drawing/2014/main" id="{8AB5BDBA-41D7-4388-BB3F-C90DDD984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963" y="1889076"/>
            <a:ext cx="1237790" cy="1153258"/>
          </a:xfrm>
          <a:prstGeom prst="rect">
            <a:avLst/>
          </a:prstGeom>
          <a:ln w="19050">
            <a:solidFill>
              <a:srgbClr val="7030A0"/>
            </a:solidFill>
          </a:ln>
          <a:effectLst>
            <a:outerShdw blurRad="292100" dist="139700" dir="2700000" algn="tl" rotWithShape="0">
              <a:srgbClr val="333333">
                <a:alpha val="65000"/>
              </a:srgbClr>
            </a:outerShdw>
          </a:effectLst>
        </p:spPr>
      </p:pic>
      <p:pic>
        <p:nvPicPr>
          <p:cNvPr id="22" name="Picture 21" descr="A screenshot of a cell phone&#10;&#10;Description automatically generated">
            <a:hlinkClick r:id="rId7"/>
            <a:extLst>
              <a:ext uri="{FF2B5EF4-FFF2-40B4-BE49-F238E27FC236}">
                <a16:creationId xmlns:a16="http://schemas.microsoft.com/office/drawing/2014/main" id="{08388FC0-9D44-452C-8F64-C49B42AB1D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6423" y="4213411"/>
            <a:ext cx="1914792" cy="1963551"/>
          </a:xfrm>
          <a:prstGeom prst="rect">
            <a:avLst/>
          </a:prstGeom>
          <a:ln w="19050">
            <a:solidFill>
              <a:srgbClr val="00B0F0"/>
            </a:solidFill>
          </a:ln>
          <a:effectLst>
            <a:outerShdw blurRad="292100" dist="139700" dir="2700000" algn="tl" rotWithShape="0">
              <a:srgbClr val="333333">
                <a:alpha val="65000"/>
              </a:srgbClr>
            </a:outerShdw>
          </a:effectLst>
        </p:spPr>
      </p:pic>
      <p:cxnSp>
        <p:nvCxnSpPr>
          <p:cNvPr id="29" name="Straight Arrow Connector 28">
            <a:extLst>
              <a:ext uri="{FF2B5EF4-FFF2-40B4-BE49-F238E27FC236}">
                <a16:creationId xmlns:a16="http://schemas.microsoft.com/office/drawing/2014/main" id="{8A2B0D6F-6A5D-454F-A0F4-F18CCF1BAC63}"/>
              </a:ext>
            </a:extLst>
          </p:cNvPr>
          <p:cNvCxnSpPr>
            <a:cxnSpLocks/>
          </p:cNvCxnSpPr>
          <p:nvPr/>
        </p:nvCxnSpPr>
        <p:spPr>
          <a:xfrm>
            <a:off x="2563906" y="4589929"/>
            <a:ext cx="1492752" cy="829628"/>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Content Placeholder 10">
            <a:extLst>
              <a:ext uri="{FF2B5EF4-FFF2-40B4-BE49-F238E27FC236}">
                <a16:creationId xmlns:a16="http://schemas.microsoft.com/office/drawing/2014/main" id="{38FE2944-CB24-4E66-8D78-5F02EB7F6397}"/>
              </a:ext>
            </a:extLst>
          </p:cNvPr>
          <p:cNvSpPr txBox="1">
            <a:spLocks/>
          </p:cNvSpPr>
          <p:nvPr/>
        </p:nvSpPr>
        <p:spPr>
          <a:xfrm>
            <a:off x="6466114" y="1866446"/>
            <a:ext cx="48876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Use </a:t>
            </a:r>
            <a:r>
              <a:rPr lang="en-US" dirty="0">
                <a:hlinkClick r:id="rId9">
                  <a:extLst>
                    <a:ext uri="{A12FA001-AC4F-418D-AE19-62706E023703}">
                      <ahyp:hlinkClr xmlns:ahyp="http://schemas.microsoft.com/office/drawing/2018/hyperlinkcolor" val="tx"/>
                    </a:ext>
                  </a:extLst>
                </a:hlinkClick>
              </a:rPr>
              <a:t>scholarly communication &amp; publishing services:</a:t>
            </a:r>
            <a:endParaRPr lang="en-US" dirty="0"/>
          </a:p>
          <a:p>
            <a:pPr lvl="1"/>
            <a:r>
              <a:rPr lang="en-US" dirty="0"/>
              <a:t>get an ORCID ID, which differentiates you from every other researcher</a:t>
            </a:r>
          </a:p>
          <a:p>
            <a:pPr lvl="1"/>
            <a:r>
              <a:rPr lang="en-US" dirty="0"/>
              <a:t>learn about data management planning</a:t>
            </a:r>
          </a:p>
          <a:p>
            <a:pPr lvl="1"/>
            <a:r>
              <a:rPr lang="en-US" dirty="0"/>
              <a:t>avoid predatory journals and conferences</a:t>
            </a:r>
          </a:p>
          <a:p>
            <a:pPr lvl="1"/>
            <a:r>
              <a:rPr lang="en-US" dirty="0"/>
              <a:t>get answers to your copyright questions</a:t>
            </a:r>
          </a:p>
          <a:p>
            <a:pPr marL="0" indent="0">
              <a:buNone/>
            </a:pPr>
            <a:endParaRPr lang="en-US" sz="2400" dirty="0"/>
          </a:p>
          <a:p>
            <a:endParaRPr lang="en-US" sz="2400" dirty="0"/>
          </a:p>
        </p:txBody>
      </p:sp>
      <p:pic>
        <p:nvPicPr>
          <p:cNvPr id="3" name="Audio 2">
            <a:hlinkClick r:id="" action="ppaction://media"/>
            <a:extLst>
              <a:ext uri="{FF2B5EF4-FFF2-40B4-BE49-F238E27FC236}">
                <a16:creationId xmlns:a16="http://schemas.microsoft.com/office/drawing/2014/main" id="{1AC37682-6C55-41E0-A947-98B1C45EE0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0362215"/>
      </p:ext>
    </p:extLst>
  </p:cSld>
  <p:clrMapOvr>
    <a:masterClrMapping/>
  </p:clrMapOvr>
  <mc:AlternateContent xmlns:mc="http://schemas.openxmlformats.org/markup-compatibility/2006" xmlns:p14="http://schemas.microsoft.com/office/powerpoint/2010/main">
    <mc:Choice Requires="p14">
      <p:transition spd="med" p14:dur="700" advTm="91949">
        <p:fade/>
      </p:transition>
    </mc:Choice>
    <mc:Fallback xmlns="">
      <p:transition spd="med" advTm="919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9DE9-06E6-4606-BDD9-B0B4C7BE354B}"/>
              </a:ext>
            </a:extLst>
          </p:cNvPr>
          <p:cNvSpPr>
            <a:spLocks noGrp="1"/>
          </p:cNvSpPr>
          <p:nvPr>
            <p:ph type="title"/>
          </p:nvPr>
        </p:nvSpPr>
        <p:spPr>
          <a:xfrm>
            <a:off x="838200" y="860612"/>
            <a:ext cx="10515600" cy="965014"/>
          </a:xfrm>
        </p:spPr>
        <p:txBody>
          <a:bodyPr/>
          <a:lstStyle/>
          <a:p>
            <a:r>
              <a:rPr lang="en-US" dirty="0"/>
              <a:t>We want you to remember -</a:t>
            </a:r>
          </a:p>
        </p:txBody>
      </p:sp>
      <p:sp>
        <p:nvSpPr>
          <p:cNvPr id="3" name="Content Placeholder 2">
            <a:extLst>
              <a:ext uri="{FF2B5EF4-FFF2-40B4-BE49-F238E27FC236}">
                <a16:creationId xmlns:a16="http://schemas.microsoft.com/office/drawing/2014/main" id="{17D3B7D8-C75B-408F-8855-2B7E84397F26}"/>
              </a:ext>
            </a:extLst>
          </p:cNvPr>
          <p:cNvSpPr>
            <a:spLocks noGrp="1"/>
          </p:cNvSpPr>
          <p:nvPr>
            <p:ph idx="1"/>
          </p:nvPr>
        </p:nvSpPr>
        <p:spPr/>
        <p:txBody>
          <a:bodyPr>
            <a:normAutofit/>
          </a:bodyPr>
          <a:lstStyle/>
          <a:p>
            <a:pPr marL="0" indent="0">
              <a:buNone/>
            </a:pPr>
            <a:endParaRPr lang="en-US" dirty="0"/>
          </a:p>
          <a:p>
            <a:r>
              <a:rPr lang="en-US" sz="3600" dirty="0"/>
              <a:t>Expertise</a:t>
            </a:r>
          </a:p>
          <a:p>
            <a:r>
              <a:rPr lang="en-US" sz="3600" dirty="0"/>
              <a:t>Resources</a:t>
            </a:r>
          </a:p>
          <a:p>
            <a:r>
              <a:rPr lang="en-US" sz="3600" dirty="0"/>
              <a:t>Portal to the world of scholarly information</a:t>
            </a:r>
          </a:p>
          <a:p>
            <a:r>
              <a:rPr lang="en-US" sz="3600" dirty="0"/>
              <a:t>We’re here and ready to help</a:t>
            </a:r>
          </a:p>
          <a:p>
            <a:pPr marL="0" indent="0" algn="ctr">
              <a:buNone/>
            </a:pPr>
            <a:endParaRPr lang="en-US" dirty="0"/>
          </a:p>
          <a:p>
            <a:pPr marL="0" indent="0" algn="ctr">
              <a:buNone/>
            </a:pPr>
            <a:r>
              <a:rPr lang="en-US" dirty="0"/>
              <a:t>www.odu.edu/library</a:t>
            </a:r>
          </a:p>
        </p:txBody>
      </p:sp>
      <p:sp>
        <p:nvSpPr>
          <p:cNvPr id="4" name="Slide Number Placeholder 3">
            <a:extLst>
              <a:ext uri="{FF2B5EF4-FFF2-40B4-BE49-F238E27FC236}">
                <a16:creationId xmlns:a16="http://schemas.microsoft.com/office/drawing/2014/main" id="{338B6575-7192-4E39-86FC-8D93B773743C}"/>
              </a:ext>
            </a:extLst>
          </p:cNvPr>
          <p:cNvSpPr>
            <a:spLocks noGrp="1"/>
          </p:cNvSpPr>
          <p:nvPr>
            <p:ph type="sldNum" sz="quarter" idx="12"/>
          </p:nvPr>
        </p:nvSpPr>
        <p:spPr/>
        <p:txBody>
          <a:bodyPr/>
          <a:lstStyle/>
          <a:p>
            <a:fld id="{8E77B843-236F-4701-AAA1-881D99B3B2A2}" type="slidenum">
              <a:rPr lang="en-US" smtClean="0"/>
              <a:t>8</a:t>
            </a:fld>
            <a:endParaRPr lang="en-US"/>
          </a:p>
        </p:txBody>
      </p:sp>
      <p:pic>
        <p:nvPicPr>
          <p:cNvPr id="6" name="Audio 5">
            <a:hlinkClick r:id="" action="ppaction://media"/>
            <a:extLst>
              <a:ext uri="{FF2B5EF4-FFF2-40B4-BE49-F238E27FC236}">
                <a16:creationId xmlns:a16="http://schemas.microsoft.com/office/drawing/2014/main" id="{3EEDB8D8-E91C-475D-B371-B37CABB473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6876202"/>
      </p:ext>
    </p:extLst>
  </p:cSld>
  <p:clrMapOvr>
    <a:masterClrMapping/>
  </p:clrMapOvr>
  <mc:AlternateContent xmlns:mc="http://schemas.openxmlformats.org/markup-compatibility/2006" xmlns:p14="http://schemas.microsoft.com/office/powerpoint/2010/main">
    <mc:Choice Requires="p14">
      <p:transition spd="slow" p14:dur="2000" advTm="23117"/>
    </mc:Choice>
    <mc:Fallback xmlns="">
      <p:transition spd="slow" advTm="2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10732</TotalTime>
  <Words>1300</Words>
  <Application>Microsoft Office PowerPoint</Application>
  <PresentationFormat>Widescreen</PresentationFormat>
  <Paragraphs>121</Paragraphs>
  <Slides>8</Slides>
  <Notes>8</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Wingdings</vt:lpstr>
      <vt:lpstr>Calibri</vt:lpstr>
      <vt:lpstr>Calibri Light</vt:lpstr>
      <vt:lpstr>Times New Roman</vt:lpstr>
      <vt:lpstr>Arial</vt:lpstr>
      <vt:lpstr>Symbol</vt:lpstr>
      <vt:lpstr>Office Theme</vt:lpstr>
      <vt:lpstr>PowerPoint Presentation</vt:lpstr>
      <vt:lpstr>Three locations</vt:lpstr>
      <vt:lpstr>Libraries Web Site </vt:lpstr>
      <vt:lpstr>Access to more resources</vt:lpstr>
      <vt:lpstr>We’re here to help </vt:lpstr>
      <vt:lpstr>Liaison librarians can help you:</vt:lpstr>
      <vt:lpstr>Other research services</vt:lpstr>
      <vt:lpstr>We want you to remember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Austin Manganiello</dc:creator>
  <cp:lastModifiedBy>Lockaby, Dorothy C.</cp:lastModifiedBy>
  <cp:revision>89</cp:revision>
  <dcterms:created xsi:type="dcterms:W3CDTF">2018-11-06T18:12:13Z</dcterms:created>
  <dcterms:modified xsi:type="dcterms:W3CDTF">2021-08-16T17:21:42Z</dcterms:modified>
</cp:coreProperties>
</file>