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245E7-B208-4744-8970-3A77DE4C78F8}" v="16" dt="2024-11-05T17:49:34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eve, Thomas" userId="3b0c409d-d4bb-45bc-831e-ec73c61b8c3b" providerId="ADAL" clId="{1DC245E7-B208-4744-8970-3A77DE4C78F8}"/>
    <pc:docChg chg="undo custSel addSld delSld modSld sldOrd">
      <pc:chgData name="Stieve, Thomas" userId="3b0c409d-d4bb-45bc-831e-ec73c61b8c3b" providerId="ADAL" clId="{1DC245E7-B208-4744-8970-3A77DE4C78F8}" dt="2024-11-05T17:53:23.457" v="501" actId="20577"/>
      <pc:docMkLst>
        <pc:docMk/>
      </pc:docMkLst>
      <pc:sldChg chg="new del">
        <pc:chgData name="Stieve, Thomas" userId="3b0c409d-d4bb-45bc-831e-ec73c61b8c3b" providerId="ADAL" clId="{1DC245E7-B208-4744-8970-3A77DE4C78F8}" dt="2024-11-03T18:51:28.558" v="92" actId="2696"/>
        <pc:sldMkLst>
          <pc:docMk/>
          <pc:sldMk cId="702096133" sldId="256"/>
        </pc:sldMkLst>
      </pc:sldChg>
      <pc:sldChg chg="addSp delSp modSp new mod">
        <pc:chgData name="Stieve, Thomas" userId="3b0c409d-d4bb-45bc-831e-ec73c61b8c3b" providerId="ADAL" clId="{1DC245E7-B208-4744-8970-3A77DE4C78F8}" dt="2024-11-05T17:53:23.457" v="501" actId="20577"/>
        <pc:sldMkLst>
          <pc:docMk/>
          <pc:sldMk cId="3834002436" sldId="257"/>
        </pc:sldMkLst>
        <pc:spChg chg="mod">
          <ac:chgData name="Stieve, Thomas" userId="3b0c409d-d4bb-45bc-831e-ec73c61b8c3b" providerId="ADAL" clId="{1DC245E7-B208-4744-8970-3A77DE4C78F8}" dt="2024-11-05T17:39:21.698" v="398" actId="20577"/>
          <ac:spMkLst>
            <pc:docMk/>
            <pc:sldMk cId="3834002436" sldId="257"/>
            <ac:spMk id="2" creationId="{F12BC988-7A42-C4BD-043E-08C5CDB94F16}"/>
          </ac:spMkLst>
        </pc:spChg>
        <pc:spChg chg="mod">
          <ac:chgData name="Stieve, Thomas" userId="3b0c409d-d4bb-45bc-831e-ec73c61b8c3b" providerId="ADAL" clId="{1DC245E7-B208-4744-8970-3A77DE4C78F8}" dt="2024-11-05T17:53:23.457" v="501" actId="20577"/>
          <ac:spMkLst>
            <pc:docMk/>
            <pc:sldMk cId="3834002436" sldId="257"/>
            <ac:spMk id="3" creationId="{25C5C4E6-5136-2A58-05EA-FFA3B6FC5288}"/>
          </ac:spMkLst>
        </pc:spChg>
        <pc:picChg chg="add del mod modCrop">
          <ac:chgData name="Stieve, Thomas" userId="3b0c409d-d4bb-45bc-831e-ec73c61b8c3b" providerId="ADAL" clId="{1DC245E7-B208-4744-8970-3A77DE4C78F8}" dt="2024-11-05T17:46:22.242" v="432" actId="478"/>
          <ac:picMkLst>
            <pc:docMk/>
            <pc:sldMk cId="3834002436" sldId="257"/>
            <ac:picMk id="5" creationId="{DE3F476F-67ED-D6CF-3214-050A6BCA0793}"/>
          </ac:picMkLst>
        </pc:picChg>
        <pc:picChg chg="add del mod">
          <ac:chgData name="Stieve, Thomas" userId="3b0c409d-d4bb-45bc-831e-ec73c61b8c3b" providerId="ADAL" clId="{1DC245E7-B208-4744-8970-3A77DE4C78F8}" dt="2024-11-05T17:47:01.913" v="440" actId="478"/>
          <ac:picMkLst>
            <pc:docMk/>
            <pc:sldMk cId="3834002436" sldId="257"/>
            <ac:picMk id="1026" creationId="{3008235B-F180-2DCF-5284-32376F40EAF8}"/>
          </ac:picMkLst>
        </pc:picChg>
        <pc:picChg chg="add del mod">
          <ac:chgData name="Stieve, Thomas" userId="3b0c409d-d4bb-45bc-831e-ec73c61b8c3b" providerId="ADAL" clId="{1DC245E7-B208-4744-8970-3A77DE4C78F8}" dt="2024-11-05T17:49:27.089" v="488" actId="478"/>
          <ac:picMkLst>
            <pc:docMk/>
            <pc:sldMk cId="3834002436" sldId="257"/>
            <ac:picMk id="1028" creationId="{312E84BE-7F6B-46B0-E575-B65EF052166E}"/>
          </ac:picMkLst>
        </pc:picChg>
        <pc:picChg chg="add mod">
          <ac:chgData name="Stieve, Thomas" userId="3b0c409d-d4bb-45bc-831e-ec73c61b8c3b" providerId="ADAL" clId="{1DC245E7-B208-4744-8970-3A77DE4C78F8}" dt="2024-11-05T17:49:34.588" v="492" actId="1076"/>
          <ac:picMkLst>
            <pc:docMk/>
            <pc:sldMk cId="3834002436" sldId="257"/>
            <ac:picMk id="1030" creationId="{6DDD6D82-36C8-CCBE-A2F2-1CFBD4F31C79}"/>
          </ac:picMkLst>
        </pc:picChg>
      </pc:sldChg>
      <pc:sldChg chg="addSp modSp new mod ord">
        <pc:chgData name="Stieve, Thomas" userId="3b0c409d-d4bb-45bc-831e-ec73c61b8c3b" providerId="ADAL" clId="{1DC245E7-B208-4744-8970-3A77DE4C78F8}" dt="2024-11-05T17:49:46.698" v="493" actId="14100"/>
        <pc:sldMkLst>
          <pc:docMk/>
          <pc:sldMk cId="3147777705" sldId="258"/>
        </pc:sldMkLst>
        <pc:spChg chg="mod">
          <ac:chgData name="Stieve, Thomas" userId="3b0c409d-d4bb-45bc-831e-ec73c61b8c3b" providerId="ADAL" clId="{1DC245E7-B208-4744-8970-3A77DE4C78F8}" dt="2024-11-05T17:37:40.242" v="326" actId="20577"/>
          <ac:spMkLst>
            <pc:docMk/>
            <pc:sldMk cId="3147777705" sldId="258"/>
            <ac:spMk id="2" creationId="{C8347CDC-9070-51FE-B697-A1A6752EB642}"/>
          </ac:spMkLst>
        </pc:spChg>
        <pc:spChg chg="mod">
          <ac:chgData name="Stieve, Thomas" userId="3b0c409d-d4bb-45bc-831e-ec73c61b8c3b" providerId="ADAL" clId="{1DC245E7-B208-4744-8970-3A77DE4C78F8}" dt="2024-11-05T17:37:30.244" v="325" actId="948"/>
          <ac:spMkLst>
            <pc:docMk/>
            <pc:sldMk cId="3147777705" sldId="258"/>
            <ac:spMk id="3" creationId="{BEAD2FE6-7C7A-AD49-25E3-7F6DB9EB5D75}"/>
          </ac:spMkLst>
        </pc:spChg>
        <pc:picChg chg="add mod modCrop">
          <ac:chgData name="Stieve, Thomas" userId="3b0c409d-d4bb-45bc-831e-ec73c61b8c3b" providerId="ADAL" clId="{1DC245E7-B208-4744-8970-3A77DE4C78F8}" dt="2024-11-05T17:49:46.698" v="493" actId="14100"/>
          <ac:picMkLst>
            <pc:docMk/>
            <pc:sldMk cId="3147777705" sldId="258"/>
            <ac:picMk id="5" creationId="{A430D3FD-72BA-7CE4-8CE8-F7F0C6322E9E}"/>
          </ac:picMkLst>
        </pc:picChg>
      </pc:sldChg>
      <pc:sldChg chg="addSp delSp new del mod">
        <pc:chgData name="Stieve, Thomas" userId="3b0c409d-d4bb-45bc-831e-ec73c61b8c3b" providerId="ADAL" clId="{1DC245E7-B208-4744-8970-3A77DE4C78F8}" dt="2024-11-05T17:35:28.866" v="318" actId="2696"/>
        <pc:sldMkLst>
          <pc:docMk/>
          <pc:sldMk cId="3151154126" sldId="259"/>
        </pc:sldMkLst>
        <pc:spChg chg="add del">
          <ac:chgData name="Stieve, Thomas" userId="3b0c409d-d4bb-45bc-831e-ec73c61b8c3b" providerId="ADAL" clId="{1DC245E7-B208-4744-8970-3A77DE4C78F8}" dt="2024-11-05T17:34:11.463" v="316" actId="22"/>
          <ac:spMkLst>
            <pc:docMk/>
            <pc:sldMk cId="3151154126" sldId="259"/>
            <ac:spMk id="5" creationId="{5913AAD8-2F80-A0A9-1558-1AE5C5B74367}"/>
          </ac:spMkLst>
        </pc:spChg>
        <pc:spChg chg="add">
          <ac:chgData name="Stieve, Thomas" userId="3b0c409d-d4bb-45bc-831e-ec73c61b8c3b" providerId="ADAL" clId="{1DC245E7-B208-4744-8970-3A77DE4C78F8}" dt="2024-11-05T17:34:14.064" v="317" actId="22"/>
          <ac:spMkLst>
            <pc:docMk/>
            <pc:sldMk cId="3151154126" sldId="259"/>
            <ac:spMk id="7" creationId="{9193518D-E378-A53F-6E31-C77EF9D4ED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471E-1563-5BBC-DB53-9773BC11D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47A3A-6209-3A33-B525-971260029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2C93-46D1-8111-541F-ECD18427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0B45-89E8-348E-802C-E44650FE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F28C1-2C0F-96E9-B21E-92F02746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8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651D-9ABE-218D-568A-10BFE2FC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ABF96-1C29-40CE-392B-FDD079ED9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CDC6C-662E-C3B2-2C20-A2D51B1C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7475C-DFC0-8942-3AFF-F7A86CD5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952FA-3715-49CB-8EBB-0103D77E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826F4-ED39-2641-4C01-B267FC28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E4BB3-767C-BC94-FBA4-9276056E3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4DD7-56F2-1B1A-902C-007A9D51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612F-B167-A491-1056-95CB4D90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B266-DF12-CC75-0B69-92368C7C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85BD-A385-6CD9-A5B5-AFF90980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2BBF-58AA-CBD5-36FB-89F15778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2ABA1-12C5-239C-A852-85DD5560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4F48D-C895-D2DC-BC42-05DE893C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C607-4E94-BEB7-497D-913FEC5E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6402-85B5-29DF-B304-A19F1EDC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BDF74-A240-85AC-6F30-4FA3F5C0B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FCC0D-CF39-F0ED-7994-325313D6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8C95-3045-51C2-3FE9-9B8C7CD6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C122C-E14D-F699-D3EA-845F92CD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5F5C-049F-7792-D231-8821C73D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A3EC-6F96-2F6B-0451-CCBF46F12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227A5-6687-C073-B2B9-CB43FD448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CF33E-90FC-359A-41FB-3699C3A1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9858D-B5A2-F6E0-AC20-3A4204C5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8190-F682-D36A-6B9B-1F98AB74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32ED-5FFF-4EFE-D328-F7419AC0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0F05C-6465-775A-C300-570188D91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63716-E8A0-D442-1301-68EE5BAC2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2A20E-5E0E-3CAD-740D-68980D281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7B2B5-4243-0036-AB96-C149DB5F1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E6224-FF50-4759-0A0A-71EDFA5C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5153F-35AB-AA1D-44C5-A8F234EA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1D769-D433-7622-79EB-969EA331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81F5-D2AB-6A9E-1FC6-BF70C13C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E1573-6EB6-00E6-8FD0-CBAFA958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BFEA7-8322-916C-BCD6-04B4177B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F7335-A7F2-0C34-2D2D-BDBFF204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4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5A18D-88B4-6E07-8D74-FB0EC77D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4CBE3-EE58-1A7B-C447-0B9FDB07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510C2-E7E8-E807-5B98-D14BBF66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166D-C532-164E-D8B5-904AA6E8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FF13-7279-7B94-C462-B7DF5758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CCDD8-5FCE-CBE5-C407-1380DC1E8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7BDA3-FE76-1B6A-1864-EDC10755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83E03-E835-103C-CBA5-8F2CEC66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381A7-E816-E3BD-5994-F71D5CE6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0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C82D-0729-2281-7ABC-C38B7FC0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7E29C-5836-C363-EA72-D5764E468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5E22F-7B46-22B2-D059-473F17250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1AEAE-023F-18DE-48A8-15DD4CF1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39D47-93FA-E258-10F7-72B38286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7582A-4DDF-C658-32DE-C6E310F6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11E56-2FF5-E228-E957-C163150E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5151-C291-6E38-BFB4-F643B833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1D339-97EF-A80F-1BA8-15853DCAE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CE37A-7B38-416B-8160-9254F632CAB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D4DC1-283A-EB1B-2811-FED949BCB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2E1EB-513B-F0FA-D98D-42748A8CD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EFCDA-C88A-41B3-A926-6F66CE5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stieve@od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stieve@od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7CDC-9070-51FE-B697-A1A6752E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Population Geography GEOG400W</a:t>
            </a:r>
            <a:br>
              <a:rPr lang="en-US" b="1" dirty="0"/>
            </a:br>
            <a:r>
              <a:rPr lang="en-US" sz="2700" dirty="0"/>
              <a:t>Dr. Thomas Stieve</a:t>
            </a:r>
            <a:br>
              <a:rPr lang="en-US" sz="2700" dirty="0"/>
            </a:br>
            <a:r>
              <a:rPr lang="en-US" sz="2700" dirty="0">
                <a:hlinkClick r:id="rId2"/>
              </a:rPr>
              <a:t>tstieve@odu.edu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Online, Asynchronous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2FE6-7C7A-AD49-25E3-7F6DB9EB5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809042"/>
            <a:ext cx="5276088" cy="434487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Calibri-Bold"/>
              <a:ea typeface="Calibri" panose="020F0502020204030204" pitchFamily="34" charset="0"/>
              <a:cs typeface="Calibri-Bold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</a:rPr>
              <a:t>LEARNING OUTCOMES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Understand historical and contemporary forces shaping population growth and spatial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displacements.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Collect, manage, and analyze data to critically explain demographic trends and spatial variations.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Analyze, interpret, and evaluate population policies and programs.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0D3FD-72BA-7CE4-8CE8-F7F0C632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71" t="9931" r="15969" b="18640"/>
          <a:stretch/>
        </p:blipFill>
        <p:spPr>
          <a:xfrm>
            <a:off x="5533373" y="2208700"/>
            <a:ext cx="6518250" cy="38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C988-7A42-C4BD-043E-08C5CDB9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World Economic Geography GEOG321</a:t>
            </a:r>
            <a:b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Thomas Stieve</a:t>
            </a:r>
            <a:br>
              <a:rPr lang="en-U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t</a:t>
            </a:r>
            <a:r>
              <a:rPr lang="en-US" sz="2700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stieve@odu.edu</a:t>
            </a:r>
            <a:br>
              <a:rPr lang="en-US" sz="27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700" dirty="0">
                <a:latin typeface="Calibri" panose="020F0502020204030204" pitchFamily="34" charset="0"/>
                <a:ea typeface="Times New Roman" panose="02020603050405020304" pitchFamily="18" charset="0"/>
              </a:rPr>
              <a:t>TR 1:30 PM – 2:45 PM</a:t>
            </a:r>
            <a:br>
              <a:rPr lang="en-US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C4E6-5136-2A58-05EA-FFA3B6FC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1" y="1827848"/>
            <a:ext cx="6355080" cy="447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</a:rPr>
              <a:t>LEARNING OUTCOMES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a relational understanding of the processes that (re)produce the economic geographies of </a:t>
            </a: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contemporary capitalism.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Trace the flow of value through space from the extraction of raw materials through to the production and distribution of an everyday commodity.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processes that produce and reproduce uneven development.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Explore the economic and sociocultural forces that motivate economic actors to cluster and agglomerate in particular places.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30" name="Picture 6" descr="The Magic Bean Shop">
            <a:extLst>
              <a:ext uri="{FF2B5EF4-FFF2-40B4-BE49-F238E27FC236}">
                <a16:creationId xmlns:a16="http://schemas.microsoft.com/office/drawing/2014/main" id="{6DDD6D82-36C8-CCBE-A2F2-1CFBD4F3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34" y="1617536"/>
            <a:ext cx="4026643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0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155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Calibri-Bold</vt:lpstr>
      <vt:lpstr>Times New Roman</vt:lpstr>
      <vt:lpstr>Wingdings</vt:lpstr>
      <vt:lpstr>Office Theme</vt:lpstr>
      <vt:lpstr>Population Geography GEOG400W Dr. Thomas Stieve tstieve@odu.edu  Online, Asynchronous</vt:lpstr>
      <vt:lpstr>World Economic Geography GEOG321 Dr. Thomas Stieve tstieve@odu.edu TR 1:30 PM – 2:45 PM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Stieve, Thomas</dc:creator>
  <cp:lastModifiedBy>Stieve, Thomas</cp:lastModifiedBy>
  <cp:revision>1</cp:revision>
  <dcterms:created xsi:type="dcterms:W3CDTF">2024-11-03T18:33:34Z</dcterms:created>
  <dcterms:modified xsi:type="dcterms:W3CDTF">2024-11-05T17:53:32Z</dcterms:modified>
</cp:coreProperties>
</file>