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68" r:id="rId5"/>
    <p:sldId id="258" r:id="rId6"/>
    <p:sldId id="262" r:id="rId7"/>
    <p:sldId id="274" r:id="rId8"/>
    <p:sldId id="272" r:id="rId9"/>
    <p:sldId id="270" r:id="rId10"/>
    <p:sldId id="261" r:id="rId11"/>
    <p:sldId id="277" r:id="rId12"/>
    <p:sldId id="273" r:id="rId13"/>
    <p:sldId id="271" r:id="rId14"/>
    <p:sldId id="263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" userDrawn="1">
          <p15:clr>
            <a:srgbClr val="A4A3A4"/>
          </p15:clr>
        </p15:guide>
        <p15:guide id="2" pos="1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C5E9"/>
    <a:srgbClr val="83898F"/>
    <a:srgbClr val="043657"/>
    <a:srgbClr val="B0F1FA"/>
    <a:srgbClr val="03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302F73-70E7-FC86-0BB7-6E3B41B08AB9}" v="9" dt="2025-09-23T18:26:28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6"/>
    <p:restoredTop sz="94805"/>
  </p:normalViewPr>
  <p:slideViewPr>
    <p:cSldViewPr snapToGrid="0">
      <p:cViewPr varScale="1">
        <p:scale>
          <a:sx n="115" d="100"/>
          <a:sy n="115" d="100"/>
        </p:scale>
        <p:origin x="216" y="656"/>
      </p:cViewPr>
      <p:guideLst>
        <p:guide orient="horz" pos="408"/>
        <p:guide pos="19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borne, Kimberly" userId="S::k_osborne@odu.edu::9ef900f5-37b2-4f88-8323-cfa205bf2d80" providerId="AD" clId="Web-{91302F73-70E7-FC86-0BB7-6E3B41B08AB9}"/>
    <pc:docChg chg="modSld">
      <pc:chgData name="Osborne, Kimberly" userId="S::k_osborne@odu.edu::9ef900f5-37b2-4f88-8323-cfa205bf2d80" providerId="AD" clId="Web-{91302F73-70E7-FC86-0BB7-6E3B41B08AB9}" dt="2025-09-23T18:26:27.736" v="3" actId="20577"/>
      <pc:docMkLst>
        <pc:docMk/>
      </pc:docMkLst>
      <pc:sldChg chg="modSp">
        <pc:chgData name="Osborne, Kimberly" userId="S::k_osborne@odu.edu::9ef900f5-37b2-4f88-8323-cfa205bf2d80" providerId="AD" clId="Web-{91302F73-70E7-FC86-0BB7-6E3B41B08AB9}" dt="2025-09-23T18:25:58.297" v="2" actId="20577"/>
        <pc:sldMkLst>
          <pc:docMk/>
          <pc:sldMk cId="3203866186" sldId="258"/>
        </pc:sldMkLst>
        <pc:spChg chg="mod">
          <ac:chgData name="Osborne, Kimberly" userId="S::k_osborne@odu.edu::9ef900f5-37b2-4f88-8323-cfa205bf2d80" providerId="AD" clId="Web-{91302F73-70E7-FC86-0BB7-6E3B41B08AB9}" dt="2025-09-23T18:25:58.297" v="2" actId="20577"/>
          <ac:spMkLst>
            <pc:docMk/>
            <pc:sldMk cId="3203866186" sldId="258"/>
            <ac:spMk id="13" creationId="{3581A65F-7F58-96FA-CCC0-B7E136A67E98}"/>
          </ac:spMkLst>
        </pc:spChg>
      </pc:sldChg>
      <pc:sldChg chg="modSp">
        <pc:chgData name="Osborne, Kimberly" userId="S::k_osborne@odu.edu::9ef900f5-37b2-4f88-8323-cfa205bf2d80" providerId="AD" clId="Web-{91302F73-70E7-FC86-0BB7-6E3B41B08AB9}" dt="2025-09-23T18:26:27.736" v="3" actId="20577"/>
        <pc:sldMkLst>
          <pc:docMk/>
          <pc:sldMk cId="1569112399" sldId="263"/>
        </pc:sldMkLst>
        <pc:spChg chg="mod">
          <ac:chgData name="Osborne, Kimberly" userId="S::k_osborne@odu.edu::9ef900f5-37b2-4f88-8323-cfa205bf2d80" providerId="AD" clId="Web-{91302F73-70E7-FC86-0BB7-6E3B41B08AB9}" dt="2025-09-23T18:26:27.736" v="3" actId="20577"/>
          <ac:spMkLst>
            <pc:docMk/>
            <pc:sldMk cId="1569112399" sldId="263"/>
            <ac:spMk id="6" creationId="{10558737-7217-2426-C316-9425BE0AF107}"/>
          </ac:spMkLst>
        </pc:spChg>
      </pc:sldChg>
      <pc:sldChg chg="modSp">
        <pc:chgData name="Osborne, Kimberly" userId="S::k_osborne@odu.edu::9ef900f5-37b2-4f88-8323-cfa205bf2d80" providerId="AD" clId="Web-{91302F73-70E7-FC86-0BB7-6E3B41B08AB9}" dt="2025-09-23T18:25:54.250" v="1" actId="20577"/>
        <pc:sldMkLst>
          <pc:docMk/>
          <pc:sldMk cId="2563833115" sldId="268"/>
        </pc:sldMkLst>
        <pc:spChg chg="mod">
          <ac:chgData name="Osborne, Kimberly" userId="S::k_osborne@odu.edu::9ef900f5-37b2-4f88-8323-cfa205bf2d80" providerId="AD" clId="Web-{91302F73-70E7-FC86-0BB7-6E3B41B08AB9}" dt="2025-09-23T18:25:54.250" v="1" actId="20577"/>
          <ac:spMkLst>
            <pc:docMk/>
            <pc:sldMk cId="2563833115" sldId="268"/>
            <ac:spMk id="2" creationId="{086D75B1-2500-00B3-D5DF-9563FB2DB95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ra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3898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1A-3D4F-B6A6-D06C3159A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98C5E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1A-3D4F-B6A6-D06C3159A2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4365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1A-3D4F-B6A6-D06C3159A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5996144"/>
        <c:axId val="585997856"/>
      </c:barChart>
      <c:catAx>
        <c:axId val="58599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ra" pitchFamily="2" charset="77"/>
                <a:ea typeface="+mn-ea"/>
                <a:cs typeface="+mn-cs"/>
              </a:defRPr>
            </a:pPr>
            <a:endParaRPr lang="en-US"/>
          </a:p>
        </c:txPr>
        <c:crossAx val="585997856"/>
        <c:crosses val="autoZero"/>
        <c:auto val="1"/>
        <c:lblAlgn val="ctr"/>
        <c:lblOffset val="100"/>
        <c:noMultiLvlLbl val="0"/>
      </c:catAx>
      <c:valAx>
        <c:axId val="58599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99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ra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8B249-D0F6-F749-AFF5-944B9C337B7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64DD8-7D56-FB40-9BE2-9A3B292A4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97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144BF-1CC4-5B2B-9070-ABC2F10E4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8A1282-2F4F-B3A6-4B4B-835025923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51B67-4188-55EA-F9FD-895199691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6CDCC-7142-B8A8-FB6D-5D46EBD32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64DD8-7D56-FB40-9BE2-9A3B292A41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64DD8-7D56-FB40-9BE2-9A3B292A41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56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533B1-B2D6-E359-F2DF-C8723B038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1EAAD2-E50B-CDDE-30F7-6654AB539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95399B-9421-C0FC-DE0A-7CE05142A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AD3D0-08B4-1987-F37E-548650680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64DD8-7D56-FB40-9BE2-9A3B292A41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58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28D6D-D8A0-2AAC-3D0F-CB4C146A3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A25B9-4D60-DE6B-CB07-2F5A0E361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848B6-5545-4291-C6AD-7F5CFACD0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28EAE-747C-C471-9434-20B391F88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64DD8-7D56-FB40-9BE2-9A3B292A41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7D937-6C00-B43F-377C-685BA045E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6E81B-1B2B-2B02-097A-92931E8E4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5A566-ED42-9DC8-F950-A331F23ED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76888-3E56-A9F3-09DC-AEF598204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64DD8-7D56-FB40-9BE2-9A3B292A41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64DD8-7D56-FB40-9BE2-9A3B292A41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3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FB344-252D-20C5-E72B-28930A632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7D8D2-B7B5-F68D-CB5F-9EA82C0E1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A11E2-3698-FBA9-7D50-1ADB90F98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74605-5F4A-BE43-4724-62C50B87A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64DD8-7D56-FB40-9BE2-9A3B292A41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1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EBD1E-1E44-E417-E6AB-E344549DD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372A8-88B0-1F72-B5A5-11CF33B57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862CA-7C81-3B2D-4580-0602DDCC1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F2F86-8EBB-8719-7B78-B430468C9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64DD8-7D56-FB40-9BE2-9A3B292A41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59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7F73E-F240-8809-8D47-C27AD29F0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C4E13-78D9-CCEF-6BA5-D54842EC4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08011-089E-139A-9295-B03AD7C14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1EA4-3857-D4F1-ECE9-E25B60BDB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64DD8-7D56-FB40-9BE2-9A3B292A41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5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ECAC3-65BA-7F29-0D49-56A14DE03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17BFC-7D92-670E-8F99-35947C218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E604E-D74F-56E3-AF94-D099A0CE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A774A-E784-0D3C-9887-52C4C767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142CB-865F-BC4C-E0FE-6787B6CF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4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8AF6F-88BE-115E-2F57-B4770124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2028D-7749-995A-318E-D83390F25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1DB63-D3D5-F606-7634-E1F644F93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FF941-3E67-E050-88ED-B9AE73A7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402EF-5A9B-F3AD-FC58-B852F863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1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93EF10-EB9A-B149-BF74-AAC2D8D04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7A0B1-0708-05DF-8C36-AD4E286D9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293DB-6FE8-CD80-23DE-90BB0372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407E7-64D1-D064-F695-28FAB2E9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5F2C2-7FA8-91CC-56F1-BAB43621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9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6229-5512-2177-791C-597155BD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18BAE-A8BF-AB26-9705-9E33EEA3E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06C4A-12D6-7F3E-0F04-0F7AFE52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BDEA-2540-CC34-552F-867880B5D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92520-519B-0A24-3656-46A6F099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28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69CC-6691-A407-936B-43960256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6E996-10B3-22BD-13E5-AD1C4C001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F08CD-B229-4FF2-745B-F7C1C0CF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498CF-1112-CE83-961D-F9AFDE10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408C3-A495-C761-DB89-D09956C1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8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60D5-5ABD-72E3-1458-9EF8C498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CFAFD-5D4D-ABE5-49E1-45DBD1D56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86E15-F5E0-8345-BB87-0A55B5696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C0ECF-4A7F-9B01-A1EF-93DAEB0B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1BBB4-9AA8-AC45-788B-17AC2DA8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CCCF7-62D5-53EA-492A-D849FFA7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8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3A45-42D7-3A9A-DA8B-D3C52387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6C9D5-7D01-A960-BD47-CF2B1498D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2030C-4D36-6F1E-CCCC-BD8C4202E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7234E-81FF-D909-138C-BD91C0A6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F3C28-8E9A-B0D2-35B1-90DF664DC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7BAD3-74D0-4945-F330-6BA513F3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90B11A-5E48-EEE0-DE0F-89CC3677C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A3B80-3175-CC27-2505-B279DAF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8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D2804-8F33-D3FF-462E-9AEBE406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8E409-D840-70B3-B990-8CAF17E1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22F94-7950-315E-1F0B-2EABC1E1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2445D-BA4D-9503-3263-C90DDF93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0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DD5F01-4019-ED91-74FD-70E21EF79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720AE-111E-CC8D-1CAC-6043DECA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F65DF-4883-050E-A430-24FDE9E0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0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D287-E5EB-A8E3-A567-FE5FBD55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9AB93-1D57-5FBB-DC04-AA6E03E51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B98FA-F73B-B370-931D-04C073959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07DFD-0EFE-F394-EC88-52461F4A3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77129-EC8F-B380-98AF-DD4BCD01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415A8-EB87-7183-3A36-99837B1E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2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55C9E-4421-00DB-B729-BB022E90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40932-35A5-B465-BCEF-BD947727C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681E1-C392-B3D7-3ED3-3D8B4643B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7208A-0D0B-F99C-920A-4A335729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1882D-2527-F953-01EC-D622AD8B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A4CAF-253A-2E01-0B8F-F2A39995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7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B0CA5-B3EB-B7FD-7FE1-0EE8E392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57FD7-03F2-C138-3EEF-D078875D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FD363-AA32-AD1C-CD92-F0FE7A746F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33B48-F026-0844-A5D1-B570D85281D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E58E-0FA2-9BDE-A300-81875E329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79608-E866-CBE2-8FE9-A7ABFD055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B5C0C4-EF5A-2D4F-99FB-6A02511B7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4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emf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6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953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89934-1C86-AB66-4B21-1FF187EFE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898265-5EFA-3D61-9557-7BA55FC94E33}"/>
              </a:ext>
            </a:extLst>
          </p:cNvPr>
          <p:cNvSpPr/>
          <p:nvPr/>
        </p:nvSpPr>
        <p:spPr>
          <a:xfrm>
            <a:off x="-202019" y="0"/>
            <a:ext cx="12475028" cy="6858000"/>
          </a:xfrm>
          <a:prstGeom prst="rect">
            <a:avLst/>
          </a:prstGeom>
          <a:solidFill>
            <a:srgbClr val="0436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D75B1-2500-00B3-D5DF-9563FB2DB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926" y="3135573"/>
            <a:ext cx="9144000" cy="961618"/>
          </a:xfrm>
        </p:spPr>
        <p:txBody>
          <a:bodyPr>
            <a:normAutofit/>
          </a:bodyPr>
          <a:lstStyle/>
          <a:p>
            <a:pPr algn="l"/>
            <a:r>
              <a:rPr lang="en-US" b="1" i="1" dirty="0">
                <a:solidFill>
                  <a:schemeClr val="bg1"/>
                </a:solidFill>
                <a:latin typeface="Sora Italic"/>
              </a:rPr>
              <a:t>TITLE PLACEHOLDER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0C0CA-6CB7-79D3-5150-45E31EA8D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721" y="3988467"/>
            <a:ext cx="2782876" cy="35750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>
                <a:solidFill>
                  <a:srgbClr val="B0F1FA"/>
                </a:solidFill>
              </a:rPr>
              <a:t>Subhead Placeholder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615876-63F1-2FF2-0C74-8938379788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 rot="20757387">
            <a:off x="8654142" y="4721359"/>
            <a:ext cx="4290443" cy="4682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54CC67-75FB-82AF-9929-E270125EAC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 rot="9640740">
            <a:off x="-1381630" y="-2341177"/>
            <a:ext cx="4290443" cy="4682353"/>
          </a:xfrm>
          <a:prstGeom prst="rect">
            <a:avLst/>
          </a:prstGeom>
        </p:spPr>
      </p:pic>
      <p:sp>
        <p:nvSpPr>
          <p:cNvPr id="11" name="TextBox 23">
            <a:extLst>
              <a:ext uri="{FF2B5EF4-FFF2-40B4-BE49-F238E27FC236}">
                <a16:creationId xmlns:a16="http://schemas.microsoft.com/office/drawing/2014/main" id="{FB6AE352-E593-0270-6E5B-F83BDA358B5B}"/>
              </a:ext>
            </a:extLst>
          </p:cNvPr>
          <p:cNvSpPr txBox="1"/>
          <p:nvPr/>
        </p:nvSpPr>
        <p:spPr>
          <a:xfrm>
            <a:off x="779721" y="5774222"/>
            <a:ext cx="1992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B0F1FA"/>
                </a:solidFill>
              </a:rPr>
              <a:t>Speaker Name</a:t>
            </a:r>
          </a:p>
          <a:p>
            <a:r>
              <a:rPr lang="en-US" sz="1600" dirty="0">
                <a:solidFill>
                  <a:srgbClr val="B0F1FA"/>
                </a:solidFill>
              </a:rPr>
              <a:t>Date XX/XX/XXXX</a:t>
            </a:r>
          </a:p>
        </p:txBody>
      </p:sp>
      <p:pic>
        <p:nvPicPr>
          <p:cNvPr id="12" name="Picture 11" descr="A black and white logo with a crown&#10;&#10;AI-generated content may be incorrect.">
            <a:extLst>
              <a:ext uri="{FF2B5EF4-FFF2-40B4-BE49-F238E27FC236}">
                <a16:creationId xmlns:a16="http://schemas.microsoft.com/office/drawing/2014/main" id="{3C92EF43-947A-AE99-ED64-5F4B03CB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892" y="407659"/>
            <a:ext cx="2301449" cy="96394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79F527-8867-AE95-A434-5C46213B7060}"/>
              </a:ext>
            </a:extLst>
          </p:cNvPr>
          <p:cNvCxnSpPr>
            <a:cxnSpLocks/>
          </p:cNvCxnSpPr>
          <p:nvPr/>
        </p:nvCxnSpPr>
        <p:spPr>
          <a:xfrm>
            <a:off x="870858" y="4459898"/>
            <a:ext cx="522513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833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E1590-C053-F095-A726-C4710F22B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4C7F53-360A-3DE5-E708-63EFC221B3A2}"/>
              </a:ext>
            </a:extLst>
          </p:cNvPr>
          <p:cNvSpPr/>
          <p:nvPr/>
        </p:nvSpPr>
        <p:spPr>
          <a:xfrm>
            <a:off x="-202019" y="0"/>
            <a:ext cx="12475028" cy="6858000"/>
          </a:xfrm>
          <a:prstGeom prst="rect">
            <a:avLst/>
          </a:prstGeom>
          <a:solidFill>
            <a:srgbClr val="0436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95D308-7506-36C7-B053-080965649C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 rot="20757387">
            <a:off x="8654142" y="4721359"/>
            <a:ext cx="4290443" cy="4682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A60F4-687A-34DE-CD86-43313566A9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 rot="9640740">
            <a:off x="-1386165" y="-2528270"/>
            <a:ext cx="4290443" cy="4682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DACD1-1257-F1CF-244E-4A032B040785}"/>
              </a:ext>
            </a:extLst>
          </p:cNvPr>
          <p:cNvSpPr txBox="1"/>
          <p:nvPr/>
        </p:nvSpPr>
        <p:spPr>
          <a:xfrm>
            <a:off x="509453" y="1716466"/>
            <a:ext cx="558654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3600" b="1">
                <a:latin typeface="Work Sans SemiBold" pitchFamily="2" charset="77"/>
                <a:ea typeface="Inter" panose="020B0502030000000004" pitchFamily="34" charset="0"/>
                <a:cs typeface="Poppins SemiBold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000" dirty="0">
                <a:solidFill>
                  <a:schemeClr val="bg1"/>
                </a:solidFill>
                <a:latin typeface="Sora" pitchFamily="2" charset="77"/>
              </a:rPr>
              <a:t>Heading </a:t>
            </a:r>
          </a:p>
          <a:p>
            <a:pPr>
              <a:lnSpc>
                <a:spcPct val="100000"/>
              </a:lnSpc>
            </a:pPr>
            <a:r>
              <a:rPr lang="en-US" sz="5000" dirty="0">
                <a:solidFill>
                  <a:schemeClr val="bg1"/>
                </a:solidFill>
                <a:latin typeface="Sora" pitchFamily="2" charset="77"/>
              </a:rPr>
              <a:t>Placeholder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E0558-9B90-C4AD-CEE2-0C3639C300C3}"/>
              </a:ext>
            </a:extLst>
          </p:cNvPr>
          <p:cNvSpPr txBox="1"/>
          <p:nvPr/>
        </p:nvSpPr>
        <p:spPr>
          <a:xfrm>
            <a:off x="509453" y="4152938"/>
            <a:ext cx="5586547" cy="963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porttitor congue massa. Fusce posuere, magna sed pulvinar ultricies, purus lectus malesuada libero, sit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amet</a:t>
            </a:r>
            <a:endParaRPr lang="en-US" sz="1300" dirty="0">
              <a:solidFill>
                <a:schemeClr val="bg1"/>
              </a:solidFill>
              <a:latin typeface="Sora" pitchFamily="2" charset="77"/>
              <a:ea typeface="Inter" panose="020B0502030000000004" pitchFamily="34" charset="0"/>
              <a:cs typeface="Plus Jakarta Sans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CE9475-1AA1-FEE1-AFFA-95A8813E334A}"/>
              </a:ext>
            </a:extLst>
          </p:cNvPr>
          <p:cNvCxnSpPr>
            <a:cxnSpLocks/>
          </p:cNvCxnSpPr>
          <p:nvPr/>
        </p:nvCxnSpPr>
        <p:spPr>
          <a:xfrm>
            <a:off x="634960" y="3394264"/>
            <a:ext cx="522513" cy="0"/>
          </a:xfrm>
          <a:prstGeom prst="line">
            <a:avLst/>
          </a:prstGeom>
          <a:ln w="47625"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E353311D-54AC-4EF9-D7E6-B603167EB47E}"/>
              </a:ext>
            </a:extLst>
          </p:cNvPr>
          <p:cNvSpPr txBox="1">
            <a:spLocks/>
          </p:cNvSpPr>
          <p:nvPr/>
        </p:nvSpPr>
        <p:spPr>
          <a:xfrm>
            <a:off x="509453" y="3838095"/>
            <a:ext cx="3013346" cy="31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Placeholder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B6837E-E59A-F429-1E60-EEF1C496E7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78" r="21478"/>
          <a:stretch/>
        </p:blipFill>
        <p:spPr>
          <a:xfrm>
            <a:off x="6551048" y="957859"/>
            <a:ext cx="2849379" cy="31419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7B0548C-8EC8-F3AE-F657-9F678C7C67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985" r="29985"/>
          <a:stretch/>
        </p:blipFill>
        <p:spPr>
          <a:xfrm>
            <a:off x="9599048" y="1324590"/>
            <a:ext cx="2849379" cy="47448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9DC61AD-9A45-B0B7-8EE6-B62F994ED1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017" t="41087" r="30017" b="-41087"/>
          <a:stretch>
            <a:fillRect/>
          </a:stretch>
        </p:blipFill>
        <p:spPr>
          <a:xfrm>
            <a:off x="6551048" y="4307886"/>
            <a:ext cx="2849379" cy="474481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52D974A-A9C4-E3FA-DE13-5B464DE7A2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16" t="29653" b="16848"/>
          <a:stretch>
            <a:fillRect/>
          </a:stretch>
        </p:blipFill>
        <p:spPr>
          <a:xfrm>
            <a:off x="9599048" y="0"/>
            <a:ext cx="2849379" cy="1087357"/>
          </a:xfrm>
          <a:prstGeom prst="rect">
            <a:avLst/>
          </a:prstGeom>
        </p:spPr>
      </p:pic>
      <p:pic>
        <p:nvPicPr>
          <p:cNvPr id="48" name="Picture 47" descr="A white crown with a black background&#10;&#10;AI-generated content may be incorrect.">
            <a:extLst>
              <a:ext uri="{FF2B5EF4-FFF2-40B4-BE49-F238E27FC236}">
                <a16:creationId xmlns:a16="http://schemas.microsoft.com/office/drawing/2014/main" id="{0DF02734-3937-12FE-1EAF-68D0A6312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616" y="528557"/>
            <a:ext cx="711200" cy="5588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50C09D1-8EE1-BEA9-10A7-D34CDAD26CFA}"/>
              </a:ext>
            </a:extLst>
          </p:cNvPr>
          <p:cNvSpPr txBox="1"/>
          <p:nvPr/>
        </p:nvSpPr>
        <p:spPr>
          <a:xfrm>
            <a:off x="759056" y="5250286"/>
            <a:ext cx="4732148" cy="963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98C5E9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</a:t>
            </a:r>
            <a:r>
              <a:rPr lang="en-US" sz="1300" i="1" dirty="0" err="1">
                <a:solidFill>
                  <a:srgbClr val="98C5E9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consectetuer</a:t>
            </a:r>
            <a:r>
              <a:rPr lang="en-US" sz="1300" i="1" dirty="0">
                <a:solidFill>
                  <a:srgbClr val="98C5E9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98C5E9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Maecenas porttitor congue massa.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 err="1">
                <a:solidFill>
                  <a:srgbClr val="98C5E9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Fusce</a:t>
            </a:r>
            <a:r>
              <a:rPr lang="en-US" sz="1300" i="1" dirty="0">
                <a:solidFill>
                  <a:srgbClr val="98C5E9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 posuere, magna sed pulvinar </a:t>
            </a:r>
          </a:p>
        </p:txBody>
      </p:sp>
    </p:spTree>
    <p:extLst>
      <p:ext uri="{BB962C8B-B14F-4D97-AF65-F5344CB8AC3E}">
        <p14:creationId xmlns:p14="http://schemas.microsoft.com/office/powerpoint/2010/main" val="1706117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52FC2-E5F2-A2ED-D1FF-E6C87E59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4998"/>
          <a:stretch>
            <a:fillRect/>
          </a:stretch>
        </p:blipFill>
        <p:spPr>
          <a:xfrm>
            <a:off x="8667868" y="5385741"/>
            <a:ext cx="3524132" cy="1741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BF8C4-D3FE-3DD2-1219-D50AD897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4998"/>
          <a:stretch>
            <a:fillRect/>
          </a:stretch>
        </p:blipFill>
        <p:spPr>
          <a:xfrm rot="10800000">
            <a:off x="-39448" y="-409935"/>
            <a:ext cx="3524132" cy="1741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558737-7217-2426-C316-9425BE0AF107}"/>
              </a:ext>
            </a:extLst>
          </p:cNvPr>
          <p:cNvSpPr txBox="1"/>
          <p:nvPr/>
        </p:nvSpPr>
        <p:spPr>
          <a:xfrm>
            <a:off x="1166947" y="932237"/>
            <a:ext cx="5586547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3600" b="1">
                <a:latin typeface="Work Sans SemiBold" pitchFamily="2" charset="77"/>
                <a:ea typeface="Inter" panose="020B0502030000000004" pitchFamily="34" charset="0"/>
                <a:cs typeface="Poppins SemiBold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043657"/>
                </a:solidFill>
                <a:latin typeface="Sora"/>
                <a:cs typeface="Poppins SemiBold"/>
              </a:rPr>
              <a:t>Chart Header</a:t>
            </a:r>
            <a:endParaRPr lang="en-US" dirty="0">
              <a:solidFill>
                <a:srgbClr val="043657"/>
              </a:solidFill>
              <a:latin typeface="Sora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BA311-B2C3-3683-244B-9CCC2AFC4F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8875" y="416272"/>
            <a:ext cx="711200" cy="558800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3876E24-5523-98E7-2B30-370E37983D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2000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911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953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D2DA17-19C3-3E12-5583-0F3CC4C84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60A366-1709-164F-86CF-97106AA05874}"/>
              </a:ext>
            </a:extLst>
          </p:cNvPr>
          <p:cNvSpPr/>
          <p:nvPr/>
        </p:nvSpPr>
        <p:spPr>
          <a:xfrm>
            <a:off x="-202019" y="0"/>
            <a:ext cx="12475028" cy="6858000"/>
          </a:xfrm>
          <a:prstGeom prst="rect">
            <a:avLst/>
          </a:prstGeom>
          <a:solidFill>
            <a:srgbClr val="0436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D563B-67B2-8DF8-8FD3-9332CF3E0B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 rot="20757387">
            <a:off x="8654142" y="4721359"/>
            <a:ext cx="4290443" cy="4682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CAEA96-79B4-EDC1-30C2-396A92E5CB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 rot="9640740">
            <a:off x="-1381630" y="-2341177"/>
            <a:ext cx="4290443" cy="4682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D28C3-49B1-7360-B618-BD630A9FF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212" y="4346601"/>
            <a:ext cx="9144000" cy="961618"/>
          </a:xfrm>
        </p:spPr>
        <p:txBody>
          <a:bodyPr>
            <a:noAutofit/>
          </a:bodyPr>
          <a:lstStyle/>
          <a:p>
            <a:r>
              <a:rPr lang="en-US" sz="6600" b="1" i="1" dirty="0">
                <a:solidFill>
                  <a:schemeClr val="bg1"/>
                </a:solidFill>
                <a:latin typeface="Sora Italic" pitchFamily="2" charset="77"/>
              </a:rPr>
              <a:t>THANK YOU</a:t>
            </a:r>
          </a:p>
        </p:txBody>
      </p:sp>
      <p:pic>
        <p:nvPicPr>
          <p:cNvPr id="12" name="Picture 11" descr="A black and white logo with a crown&#10;&#10;AI-generated content may be incorrect.">
            <a:extLst>
              <a:ext uri="{FF2B5EF4-FFF2-40B4-BE49-F238E27FC236}">
                <a16:creationId xmlns:a16="http://schemas.microsoft.com/office/drawing/2014/main" id="{186D0DB5-5E86-8F37-CF5D-9EA9A578D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614" y="1108544"/>
            <a:ext cx="5035196" cy="210894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AE5172-DEC4-F8CC-EAA1-6AAFB00A0D2A}"/>
              </a:ext>
            </a:extLst>
          </p:cNvPr>
          <p:cNvCxnSpPr>
            <a:cxnSpLocks/>
          </p:cNvCxnSpPr>
          <p:nvPr/>
        </p:nvCxnSpPr>
        <p:spPr>
          <a:xfrm>
            <a:off x="5055299" y="5308219"/>
            <a:ext cx="1852814" cy="0"/>
          </a:xfrm>
          <a:prstGeom prst="line">
            <a:avLst/>
          </a:prstGeom>
          <a:ln w="47625"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76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on statue in a fountain&#10;&#10;AI-generated content may be incorrect.">
            <a:extLst>
              <a:ext uri="{FF2B5EF4-FFF2-40B4-BE49-F238E27FC236}">
                <a16:creationId xmlns:a16="http://schemas.microsoft.com/office/drawing/2014/main" id="{48AAF4BD-45D1-412C-B554-19ED6B908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405" b="25450"/>
          <a:stretch>
            <a:fillRect/>
          </a:stretch>
        </p:blipFill>
        <p:spPr>
          <a:xfrm>
            <a:off x="0" y="0"/>
            <a:ext cx="12192000" cy="38290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581A65F-7F58-96FA-CCC0-B7E136A67E98}"/>
              </a:ext>
            </a:extLst>
          </p:cNvPr>
          <p:cNvSpPr txBox="1">
            <a:spLocks/>
          </p:cNvSpPr>
          <p:nvPr/>
        </p:nvSpPr>
        <p:spPr>
          <a:xfrm>
            <a:off x="709036" y="4119557"/>
            <a:ext cx="9711314" cy="1603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i="1" dirty="0">
                <a:solidFill>
                  <a:srgbClr val="043657"/>
                </a:solidFill>
                <a:latin typeface="Sora Italic"/>
              </a:rPr>
              <a:t>TITLE PLACEHOLDER</a:t>
            </a:r>
            <a:endParaRPr lang="en-US" sz="6600" b="1" i="1" dirty="0">
              <a:solidFill>
                <a:srgbClr val="043657"/>
              </a:solidFill>
              <a:latin typeface="Sora Italic" pitchFamily="2" charset="77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FA62C1B-C8EF-DC15-EB75-D5C08D5E5999}"/>
              </a:ext>
            </a:extLst>
          </p:cNvPr>
          <p:cNvSpPr txBox="1">
            <a:spLocks/>
          </p:cNvSpPr>
          <p:nvPr/>
        </p:nvSpPr>
        <p:spPr>
          <a:xfrm>
            <a:off x="785236" y="5316359"/>
            <a:ext cx="3013346" cy="31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98C5E9"/>
                </a:solidFill>
              </a:rPr>
              <a:t>Subhead Placeholder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5CA3FA-D7EC-7E4B-3C16-B88B0799FC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337" b="67650"/>
          <a:stretch>
            <a:fillRect/>
          </a:stretch>
        </p:blipFill>
        <p:spPr>
          <a:xfrm>
            <a:off x="7731950" y="1489725"/>
            <a:ext cx="4439030" cy="2339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E536B1-3084-EF6D-8D39-A9FF1E46F7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927" b="67650"/>
          <a:stretch>
            <a:fillRect/>
          </a:stretch>
        </p:blipFill>
        <p:spPr>
          <a:xfrm rot="10800000">
            <a:off x="-1" y="-34551"/>
            <a:ext cx="4460050" cy="2339325"/>
          </a:xfrm>
          <a:prstGeom prst="rect">
            <a:avLst/>
          </a:prstGeom>
        </p:spPr>
      </p:pic>
      <p:pic>
        <p:nvPicPr>
          <p:cNvPr id="18" name="Picture 17" descr="A logo with a crown&#10;&#10;AI-generated content may be incorrect.">
            <a:extLst>
              <a:ext uri="{FF2B5EF4-FFF2-40B4-BE49-F238E27FC236}">
                <a16:creationId xmlns:a16="http://schemas.microsoft.com/office/drawing/2014/main" id="{863CA725-366E-AD22-45AD-5E28874BE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462" y="5490570"/>
            <a:ext cx="2238806" cy="937704"/>
          </a:xfrm>
          <a:prstGeom prst="rect">
            <a:avLst/>
          </a:prstGeom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095ADF71-0452-BA66-A6F6-3F6F8BECE3B6}"/>
              </a:ext>
            </a:extLst>
          </p:cNvPr>
          <p:cNvSpPr txBox="1"/>
          <p:nvPr/>
        </p:nvSpPr>
        <p:spPr>
          <a:xfrm>
            <a:off x="785236" y="6212468"/>
            <a:ext cx="6078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98C5E9"/>
                </a:solidFill>
              </a:rPr>
              <a:t>Speaker Name  |  Date XX/XX/XXXX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B2E690-B71B-6C1E-9D36-58600220FD97}"/>
              </a:ext>
            </a:extLst>
          </p:cNvPr>
          <p:cNvCxnSpPr>
            <a:cxnSpLocks/>
          </p:cNvCxnSpPr>
          <p:nvPr/>
        </p:nvCxnSpPr>
        <p:spPr>
          <a:xfrm>
            <a:off x="876300" y="5845760"/>
            <a:ext cx="522513" cy="0"/>
          </a:xfrm>
          <a:prstGeom prst="line">
            <a:avLst/>
          </a:prstGeom>
          <a:ln w="47625">
            <a:solidFill>
              <a:srgbClr val="04365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86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A088BD8-62E3-55D4-BA4E-341069F437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19" r="2099"/>
          <a:stretch>
            <a:fillRect/>
          </a:stretch>
        </p:blipFill>
        <p:spPr>
          <a:xfrm>
            <a:off x="6992472" y="-5191"/>
            <a:ext cx="5352434" cy="685800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326DE7AD-5F85-0BF5-CD41-3BE17D9656B6}"/>
              </a:ext>
            </a:extLst>
          </p:cNvPr>
          <p:cNvSpPr txBox="1">
            <a:spLocks/>
          </p:cNvSpPr>
          <p:nvPr/>
        </p:nvSpPr>
        <p:spPr>
          <a:xfrm>
            <a:off x="711194" y="1082770"/>
            <a:ext cx="3982198" cy="961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i="1" dirty="0">
                <a:solidFill>
                  <a:srgbClr val="043657"/>
                </a:solidFill>
                <a:latin typeface="Sora Italic" pitchFamily="2" charset="77"/>
              </a:rPr>
              <a:t>Ove</a:t>
            </a:r>
            <a:r>
              <a:rPr lang="en-US" sz="5500" b="1" i="1" spc="300" dirty="0">
                <a:solidFill>
                  <a:srgbClr val="043657"/>
                </a:solidFill>
                <a:latin typeface="Sora Italic" pitchFamily="2" charset="77"/>
              </a:rPr>
              <a:t>r</a:t>
            </a:r>
            <a:r>
              <a:rPr lang="en-US" sz="5500" b="1" i="1" dirty="0">
                <a:solidFill>
                  <a:srgbClr val="043657"/>
                </a:solidFill>
                <a:latin typeface="Sora Italic" pitchFamily="2" charset="77"/>
              </a:rPr>
              <a:t>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77AB2C-7A36-6C47-51D7-C32473DF3388}"/>
              </a:ext>
            </a:extLst>
          </p:cNvPr>
          <p:cNvSpPr txBox="1"/>
          <p:nvPr/>
        </p:nvSpPr>
        <p:spPr>
          <a:xfrm>
            <a:off x="771258" y="2506918"/>
            <a:ext cx="2002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43657"/>
                </a:solidFill>
                <a:latin typeface="Sora" pitchFamily="2" charset="77"/>
              </a:rPr>
              <a:t>Section Title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D63E96-4D9B-7102-F3E2-88A72ED72A9C}"/>
              </a:ext>
            </a:extLst>
          </p:cNvPr>
          <p:cNvCxnSpPr>
            <a:cxnSpLocks/>
          </p:cNvCxnSpPr>
          <p:nvPr/>
        </p:nvCxnSpPr>
        <p:spPr>
          <a:xfrm>
            <a:off x="2575586" y="2765423"/>
            <a:ext cx="2633276" cy="0"/>
          </a:xfrm>
          <a:prstGeom prst="line">
            <a:avLst/>
          </a:prstGeom>
          <a:ln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2F4CF3A-0DBA-EDF8-6795-615E1DB48C35}"/>
              </a:ext>
            </a:extLst>
          </p:cNvPr>
          <p:cNvSpPr txBox="1"/>
          <p:nvPr/>
        </p:nvSpPr>
        <p:spPr>
          <a:xfrm>
            <a:off x="5175170" y="2506918"/>
            <a:ext cx="571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43657"/>
                </a:solidFill>
                <a:latin typeface="Sora" pitchFamily="2" charset="77"/>
              </a:rPr>
              <a:t>01.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0272A4-0A3D-4CE9-4931-DDB57C3B5F3F}"/>
              </a:ext>
            </a:extLst>
          </p:cNvPr>
          <p:cNvSpPr txBox="1"/>
          <p:nvPr/>
        </p:nvSpPr>
        <p:spPr>
          <a:xfrm>
            <a:off x="771258" y="3227953"/>
            <a:ext cx="2002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43657"/>
                </a:solidFill>
                <a:latin typeface="Sora" pitchFamily="2" charset="77"/>
              </a:rPr>
              <a:t>Section Title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B9E15F2-DEAF-B910-D1FE-F221B96E784E}"/>
              </a:ext>
            </a:extLst>
          </p:cNvPr>
          <p:cNvCxnSpPr>
            <a:cxnSpLocks/>
          </p:cNvCxnSpPr>
          <p:nvPr/>
        </p:nvCxnSpPr>
        <p:spPr>
          <a:xfrm>
            <a:off x="2575586" y="3486458"/>
            <a:ext cx="2633276" cy="0"/>
          </a:xfrm>
          <a:prstGeom prst="line">
            <a:avLst/>
          </a:prstGeom>
          <a:ln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1BFA73E-EBDA-09F0-F394-707E7DCC4953}"/>
              </a:ext>
            </a:extLst>
          </p:cNvPr>
          <p:cNvSpPr txBox="1"/>
          <p:nvPr/>
        </p:nvSpPr>
        <p:spPr>
          <a:xfrm>
            <a:off x="5175170" y="3227953"/>
            <a:ext cx="73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43657"/>
                </a:solidFill>
                <a:latin typeface="Sora" pitchFamily="2" charset="77"/>
              </a:rPr>
              <a:t>02.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8E9377-2CF0-AD04-B6FD-6345B879B26B}"/>
              </a:ext>
            </a:extLst>
          </p:cNvPr>
          <p:cNvSpPr txBox="1"/>
          <p:nvPr/>
        </p:nvSpPr>
        <p:spPr>
          <a:xfrm>
            <a:off x="771258" y="3959382"/>
            <a:ext cx="2002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43657"/>
                </a:solidFill>
                <a:latin typeface="Sora" pitchFamily="2" charset="77"/>
              </a:rPr>
              <a:t>Section Title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FDFDA8-F0D1-A342-53E7-ABD8F562742D}"/>
              </a:ext>
            </a:extLst>
          </p:cNvPr>
          <p:cNvCxnSpPr>
            <a:cxnSpLocks/>
          </p:cNvCxnSpPr>
          <p:nvPr/>
        </p:nvCxnSpPr>
        <p:spPr>
          <a:xfrm>
            <a:off x="2575586" y="4217887"/>
            <a:ext cx="2633276" cy="0"/>
          </a:xfrm>
          <a:prstGeom prst="line">
            <a:avLst/>
          </a:prstGeom>
          <a:ln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96B9348-8AAA-A002-F601-8FA851A05B11}"/>
              </a:ext>
            </a:extLst>
          </p:cNvPr>
          <p:cNvSpPr txBox="1"/>
          <p:nvPr/>
        </p:nvSpPr>
        <p:spPr>
          <a:xfrm>
            <a:off x="5175170" y="3959382"/>
            <a:ext cx="73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43657"/>
                </a:solidFill>
                <a:latin typeface="Sora" pitchFamily="2" charset="77"/>
              </a:rPr>
              <a:t>03.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3629F8-E471-A421-9C53-6C78222DB148}"/>
              </a:ext>
            </a:extLst>
          </p:cNvPr>
          <p:cNvSpPr txBox="1"/>
          <p:nvPr/>
        </p:nvSpPr>
        <p:spPr>
          <a:xfrm>
            <a:off x="771258" y="4729674"/>
            <a:ext cx="2002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43657"/>
                </a:solidFill>
                <a:latin typeface="Sora" pitchFamily="2" charset="77"/>
              </a:rPr>
              <a:t>Section Title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3DFA1E-A83B-2D7B-17EF-2B6386AAC621}"/>
              </a:ext>
            </a:extLst>
          </p:cNvPr>
          <p:cNvCxnSpPr>
            <a:cxnSpLocks/>
          </p:cNvCxnSpPr>
          <p:nvPr/>
        </p:nvCxnSpPr>
        <p:spPr>
          <a:xfrm>
            <a:off x="2575586" y="4988179"/>
            <a:ext cx="2633276" cy="0"/>
          </a:xfrm>
          <a:prstGeom prst="line">
            <a:avLst/>
          </a:prstGeom>
          <a:ln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5121F47-B02E-9A2D-F61B-7F9D96E796D0}"/>
              </a:ext>
            </a:extLst>
          </p:cNvPr>
          <p:cNvSpPr txBox="1"/>
          <p:nvPr/>
        </p:nvSpPr>
        <p:spPr>
          <a:xfrm>
            <a:off x="5175170" y="4729674"/>
            <a:ext cx="73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43657"/>
                </a:solidFill>
                <a:latin typeface="Sora" pitchFamily="2" charset="77"/>
              </a:rPr>
              <a:t>04.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5B7A86-38FB-DDBB-701C-5D7BFC7B2BB8}"/>
              </a:ext>
            </a:extLst>
          </p:cNvPr>
          <p:cNvSpPr txBox="1"/>
          <p:nvPr/>
        </p:nvSpPr>
        <p:spPr>
          <a:xfrm>
            <a:off x="771258" y="5499965"/>
            <a:ext cx="2002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43657"/>
                </a:solidFill>
                <a:latin typeface="Sora" pitchFamily="2" charset="77"/>
              </a:rPr>
              <a:t>Section Title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E488D7E-6E9D-FE5F-DBAD-32351B0F2036}"/>
              </a:ext>
            </a:extLst>
          </p:cNvPr>
          <p:cNvCxnSpPr>
            <a:cxnSpLocks/>
          </p:cNvCxnSpPr>
          <p:nvPr/>
        </p:nvCxnSpPr>
        <p:spPr>
          <a:xfrm>
            <a:off x="2575586" y="5758470"/>
            <a:ext cx="2633276" cy="0"/>
          </a:xfrm>
          <a:prstGeom prst="line">
            <a:avLst/>
          </a:prstGeom>
          <a:ln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104423D-A324-9A33-0A44-EC0DDDBE318E}"/>
              </a:ext>
            </a:extLst>
          </p:cNvPr>
          <p:cNvSpPr txBox="1"/>
          <p:nvPr/>
        </p:nvSpPr>
        <p:spPr>
          <a:xfrm>
            <a:off x="5175170" y="5499965"/>
            <a:ext cx="73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43657"/>
                </a:solidFill>
                <a:latin typeface="Sora" pitchFamily="2" charset="77"/>
              </a:rPr>
              <a:t>05.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D6608AA-AF6C-215F-72DC-26C550A57958}"/>
              </a:ext>
            </a:extLst>
          </p:cNvPr>
          <p:cNvCxnSpPr>
            <a:cxnSpLocks/>
          </p:cNvCxnSpPr>
          <p:nvPr/>
        </p:nvCxnSpPr>
        <p:spPr>
          <a:xfrm>
            <a:off x="868411" y="1945410"/>
            <a:ext cx="522513" cy="0"/>
          </a:xfrm>
          <a:prstGeom prst="line">
            <a:avLst/>
          </a:prstGeom>
          <a:ln w="47625"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white crown with a black background&#10;&#10;AI-generated content may be incorrect.">
            <a:extLst>
              <a:ext uri="{FF2B5EF4-FFF2-40B4-BE49-F238E27FC236}">
                <a16:creationId xmlns:a16="http://schemas.microsoft.com/office/drawing/2014/main" id="{D5EEFAF0-8B6F-C8E9-7F12-A719058D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875" y="416272"/>
            <a:ext cx="711200" cy="55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56AD52-3A34-D781-8BE2-A7D9627DC5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4998"/>
          <a:stretch>
            <a:fillRect/>
          </a:stretch>
        </p:blipFill>
        <p:spPr>
          <a:xfrm>
            <a:off x="3468340" y="5758470"/>
            <a:ext cx="3524132" cy="1741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64DF1C-2615-84E9-FE14-A13951E23A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4998"/>
          <a:stretch>
            <a:fillRect/>
          </a:stretch>
        </p:blipFill>
        <p:spPr>
          <a:xfrm rot="10800000">
            <a:off x="-471373" y="-444574"/>
            <a:ext cx="3524132" cy="17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75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03CB0-5856-B576-E840-59E318A1C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B45E9E-5809-443B-C53D-7924DBB08501}"/>
              </a:ext>
            </a:extLst>
          </p:cNvPr>
          <p:cNvSpPr/>
          <p:nvPr/>
        </p:nvSpPr>
        <p:spPr>
          <a:xfrm>
            <a:off x="0" y="11152"/>
            <a:ext cx="12192000" cy="6858000"/>
          </a:xfrm>
          <a:prstGeom prst="rect">
            <a:avLst/>
          </a:prstGeom>
          <a:solidFill>
            <a:srgbClr val="0436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F3411-D694-90E7-6C99-F1585FB45CA1}"/>
              </a:ext>
            </a:extLst>
          </p:cNvPr>
          <p:cNvSpPr txBox="1"/>
          <p:nvPr/>
        </p:nvSpPr>
        <p:spPr>
          <a:xfrm>
            <a:off x="963890" y="2175647"/>
            <a:ext cx="558654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3600" b="1">
                <a:latin typeface="Work Sans SemiBold" pitchFamily="2" charset="77"/>
                <a:ea typeface="Inter" panose="020B0502030000000004" pitchFamily="34" charset="0"/>
                <a:cs typeface="Poppins SemiBold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000" dirty="0">
                <a:solidFill>
                  <a:schemeClr val="bg1"/>
                </a:solidFill>
                <a:latin typeface="Sora" pitchFamily="2" charset="77"/>
              </a:rPr>
              <a:t>01. Section Header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82CDA-A9B0-424C-061E-74D663DC0450}"/>
              </a:ext>
            </a:extLst>
          </p:cNvPr>
          <p:cNvSpPr txBox="1"/>
          <p:nvPr/>
        </p:nvSpPr>
        <p:spPr>
          <a:xfrm>
            <a:off x="963890" y="3969500"/>
            <a:ext cx="5586547" cy="963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porttitor congue massa. Fusce posuere, magna sed pulvinar ultricies, purus lectus malesuada libero, sit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amet</a:t>
            </a:r>
            <a:endParaRPr lang="en-US" sz="1300" dirty="0">
              <a:solidFill>
                <a:schemeClr val="bg1"/>
              </a:solidFill>
              <a:latin typeface="Sora" pitchFamily="2" charset="77"/>
              <a:ea typeface="Inter" panose="020B0502030000000004" pitchFamily="34" charset="0"/>
              <a:cs typeface="Plus Jakarta Sans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C90B5E-09E0-B641-6919-B75944495EDC}"/>
              </a:ext>
            </a:extLst>
          </p:cNvPr>
          <p:cNvCxnSpPr>
            <a:cxnSpLocks/>
          </p:cNvCxnSpPr>
          <p:nvPr/>
        </p:nvCxnSpPr>
        <p:spPr>
          <a:xfrm>
            <a:off x="1089397" y="3853445"/>
            <a:ext cx="522513" cy="0"/>
          </a:xfrm>
          <a:prstGeom prst="line">
            <a:avLst/>
          </a:prstGeom>
          <a:ln w="47625"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2F21B61-D7A0-ED89-F36D-6AB09A7253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10" r="7022"/>
          <a:stretch>
            <a:fillRect/>
          </a:stretch>
        </p:blipFill>
        <p:spPr>
          <a:xfrm>
            <a:off x="7514327" y="-5191"/>
            <a:ext cx="467767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EE4AA-066E-12AD-57CA-30A17AA308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3223883" y="5537641"/>
            <a:ext cx="4290443" cy="4682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268F6-8411-9730-90B2-EFEFCC4454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 rot="10800000">
            <a:off x="-194142" y="-3191240"/>
            <a:ext cx="4290443" cy="4682353"/>
          </a:xfrm>
          <a:prstGeom prst="rect">
            <a:avLst/>
          </a:prstGeom>
        </p:spPr>
      </p:pic>
      <p:pic>
        <p:nvPicPr>
          <p:cNvPr id="12" name="Picture 11" descr="A white crown with a black background&#10;&#10;AI-generated content may be incorrect.">
            <a:extLst>
              <a:ext uri="{FF2B5EF4-FFF2-40B4-BE49-F238E27FC236}">
                <a16:creationId xmlns:a16="http://schemas.microsoft.com/office/drawing/2014/main" id="{15033D7D-8F8B-802C-9534-BC6112EF9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8875" y="416272"/>
            <a:ext cx="7112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50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55C6B-2944-A20D-89CE-62EAF9B23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A0434B-789C-2416-EC10-A63FE2042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4998"/>
          <a:stretch>
            <a:fillRect/>
          </a:stretch>
        </p:blipFill>
        <p:spPr>
          <a:xfrm>
            <a:off x="8667868" y="5196170"/>
            <a:ext cx="3524132" cy="1741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73F54-3EDB-2A33-3CF9-115B315599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7145"/>
          <a:stretch>
            <a:fillRect/>
          </a:stretch>
        </p:blipFill>
        <p:spPr>
          <a:xfrm>
            <a:off x="-1997982" y="342193"/>
            <a:ext cx="595086" cy="68680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898177-A2F3-6FF9-3923-284D0088908D}"/>
              </a:ext>
            </a:extLst>
          </p:cNvPr>
          <p:cNvSpPr txBox="1"/>
          <p:nvPr/>
        </p:nvSpPr>
        <p:spPr>
          <a:xfrm>
            <a:off x="1052308" y="1665247"/>
            <a:ext cx="55865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3600" b="1">
                <a:latin typeface="Work Sans SemiBold" pitchFamily="2" charset="77"/>
                <a:ea typeface="Inter" panose="020B0502030000000004" pitchFamily="34" charset="0"/>
                <a:cs typeface="Poppins SemiBold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043657"/>
                </a:solidFill>
                <a:latin typeface="Sora" pitchFamily="2" charset="77"/>
              </a:rPr>
              <a:t>Heading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657"/>
                </a:solidFill>
                <a:latin typeface="Sora" pitchFamily="2" charset="77"/>
              </a:rPr>
              <a:t>Placeholder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39B2F-17C2-9A88-16D9-7F3AA4A53B08}"/>
              </a:ext>
            </a:extLst>
          </p:cNvPr>
          <p:cNvSpPr txBox="1"/>
          <p:nvPr/>
        </p:nvSpPr>
        <p:spPr>
          <a:xfrm>
            <a:off x="1052308" y="3532475"/>
            <a:ext cx="4321127" cy="15637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quis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urnunc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Sora" pitchFamily="2" charset="77"/>
              <a:ea typeface="Inter" panose="020B0502030000000004" pitchFamily="34" charset="0"/>
              <a:cs typeface="Plus Jakarta Sans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F115F3-9407-26FF-71E9-9BBAB72ECF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48875" y="416272"/>
            <a:ext cx="711200" cy="5588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C7B249-7F7E-2223-8A0F-813A3C3FA2ED}"/>
              </a:ext>
            </a:extLst>
          </p:cNvPr>
          <p:cNvCxnSpPr>
            <a:cxnSpLocks/>
          </p:cNvCxnSpPr>
          <p:nvPr/>
        </p:nvCxnSpPr>
        <p:spPr>
          <a:xfrm>
            <a:off x="1163527" y="2865576"/>
            <a:ext cx="522513" cy="0"/>
          </a:xfrm>
          <a:prstGeom prst="line">
            <a:avLst/>
          </a:prstGeom>
          <a:ln w="47625"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DFABBB60-7B22-867C-978B-BF41EA913222}"/>
              </a:ext>
            </a:extLst>
          </p:cNvPr>
          <p:cNvSpPr txBox="1">
            <a:spLocks/>
          </p:cNvSpPr>
          <p:nvPr/>
        </p:nvSpPr>
        <p:spPr>
          <a:xfrm>
            <a:off x="1052308" y="3217632"/>
            <a:ext cx="3013346" cy="31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43657"/>
                </a:solidFill>
              </a:rPr>
              <a:t>Placeholder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8A831-FB7C-9F4D-4BDF-F19EE92F4C35}"/>
              </a:ext>
            </a:extLst>
          </p:cNvPr>
          <p:cNvSpPr txBox="1"/>
          <p:nvPr/>
        </p:nvSpPr>
        <p:spPr>
          <a:xfrm>
            <a:off x="1247745" y="5096236"/>
            <a:ext cx="4732148" cy="12636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</a:t>
            </a:r>
            <a:r>
              <a:rPr lang="en-US" sz="1300" i="1" dirty="0" err="1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consectetuer</a:t>
            </a: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Maecenas porttitor congue massa.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 err="1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Fusce</a:t>
            </a: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 posuere, magna sed pulvinar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 err="1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ultricies</a:t>
            </a: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, purus lectus malesuada libero,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37D3C-80CD-5D73-A6F0-653FD141DA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409" r="7819"/>
          <a:stretch>
            <a:fillRect/>
          </a:stretch>
        </p:blipFill>
        <p:spPr>
          <a:xfrm>
            <a:off x="8734597" y="1557170"/>
            <a:ext cx="2314278" cy="46427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BF9A43-3876-4B3B-21CB-58A9DAE271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84" r="15484"/>
          <a:stretch>
            <a:fillRect/>
          </a:stretch>
        </p:blipFill>
        <p:spPr>
          <a:xfrm>
            <a:off x="6172659" y="574687"/>
            <a:ext cx="2314278" cy="4642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10D4A-9CDA-22F2-8F88-AF816C87A9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4998"/>
          <a:stretch>
            <a:fillRect/>
          </a:stretch>
        </p:blipFill>
        <p:spPr>
          <a:xfrm rot="10800000">
            <a:off x="-39448" y="-76200"/>
            <a:ext cx="3524132" cy="17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35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34489-68DD-FAD6-FB07-21724D332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7B6E654-EBC6-AE95-6C0A-BEF4F0462BEB}"/>
              </a:ext>
            </a:extLst>
          </p:cNvPr>
          <p:cNvSpPr txBox="1"/>
          <p:nvPr/>
        </p:nvSpPr>
        <p:spPr>
          <a:xfrm>
            <a:off x="7254988" y="1284376"/>
            <a:ext cx="55865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3600" b="1">
                <a:latin typeface="Work Sans SemiBold" pitchFamily="2" charset="77"/>
                <a:ea typeface="Inter" panose="020B0502030000000004" pitchFamily="34" charset="0"/>
                <a:cs typeface="Poppins SemiBold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043657"/>
                </a:solidFill>
                <a:latin typeface="Sora" pitchFamily="2" charset="77"/>
              </a:rPr>
              <a:t>Heading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657"/>
                </a:solidFill>
                <a:latin typeface="Sora" pitchFamily="2" charset="77"/>
              </a:rPr>
              <a:t>Placeholder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94F9E-073E-4D3F-9B97-B3F676BA3D08}"/>
              </a:ext>
            </a:extLst>
          </p:cNvPr>
          <p:cNvSpPr txBox="1"/>
          <p:nvPr/>
        </p:nvSpPr>
        <p:spPr>
          <a:xfrm>
            <a:off x="7254988" y="3151604"/>
            <a:ext cx="4321127" cy="963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porttitor congue massa. Fusce posuere, magna sed pulvinar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FB23B9-1286-2739-FF38-297643186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8875" y="416272"/>
            <a:ext cx="711200" cy="5588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0350286-CBFE-5B1B-DF84-E41ED7DB0357}"/>
              </a:ext>
            </a:extLst>
          </p:cNvPr>
          <p:cNvCxnSpPr>
            <a:cxnSpLocks/>
          </p:cNvCxnSpPr>
          <p:nvPr/>
        </p:nvCxnSpPr>
        <p:spPr>
          <a:xfrm>
            <a:off x="7366207" y="2484705"/>
            <a:ext cx="522513" cy="0"/>
          </a:xfrm>
          <a:prstGeom prst="line">
            <a:avLst/>
          </a:prstGeom>
          <a:ln w="47625"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E660C7A7-2CA5-52AE-340F-8161EB294421}"/>
              </a:ext>
            </a:extLst>
          </p:cNvPr>
          <p:cNvSpPr txBox="1">
            <a:spLocks/>
          </p:cNvSpPr>
          <p:nvPr/>
        </p:nvSpPr>
        <p:spPr>
          <a:xfrm>
            <a:off x="7254988" y="2836761"/>
            <a:ext cx="3013346" cy="31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43657"/>
                </a:solidFill>
              </a:rPr>
              <a:t>Placeholder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9BF68-61D1-EE7F-FBBE-21F955F89C33}"/>
              </a:ext>
            </a:extLst>
          </p:cNvPr>
          <p:cNvSpPr txBox="1"/>
          <p:nvPr/>
        </p:nvSpPr>
        <p:spPr>
          <a:xfrm>
            <a:off x="7450425" y="4232573"/>
            <a:ext cx="4732148" cy="12636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</a:t>
            </a:r>
            <a:r>
              <a:rPr lang="en-US" sz="1300" i="1" dirty="0" err="1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consectetuer</a:t>
            </a: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Maecenas porttitor congue massa.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 err="1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Fusce</a:t>
            </a: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 posuere, magna sed pulvinar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i="1" dirty="0" err="1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ultricies</a:t>
            </a:r>
            <a:r>
              <a:rPr lang="en-US" sz="1300" i="1" dirty="0">
                <a:solidFill>
                  <a:srgbClr val="83898F"/>
                </a:solidFill>
                <a:latin typeface="Sora Italic" pitchFamily="2" charset="77"/>
                <a:ea typeface="Inter" panose="020B0502030000000004" pitchFamily="34" charset="0"/>
                <a:cs typeface="Plus Jakarta Sans" pitchFamily="2" charset="0"/>
              </a:rPr>
              <a:t>, purus lectus malesuada libero, 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D65412B-AFD2-7CBF-34AA-EAA9B94809C7}"/>
              </a:ext>
            </a:extLst>
          </p:cNvPr>
          <p:cNvSpPr>
            <a:spLocks noGrp="1"/>
          </p:cNvSpPr>
          <p:nvPr/>
        </p:nvSpPr>
        <p:spPr>
          <a:xfrm>
            <a:off x="4676766" y="1331511"/>
            <a:ext cx="2017465" cy="4642737"/>
          </a:xfrm>
          <a:prstGeom prst="rect">
            <a:avLst/>
          </a:prstGeom>
          <a:pattFill prst="pct5">
            <a:fgClr>
              <a:srgbClr val="EFB223"/>
            </a:fgClr>
            <a:bgClr>
              <a:srgbClr val="CFD3D4"/>
            </a:bgClr>
          </a:patt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ID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DB885B-4FBF-71C3-5255-5DAE3DC1CF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542" r="34126"/>
          <a:stretch>
            <a:fillRect/>
          </a:stretch>
        </p:blipFill>
        <p:spPr>
          <a:xfrm>
            <a:off x="4698707" y="1331511"/>
            <a:ext cx="2017465" cy="46427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9CF573-7A82-2205-57F9-831A6B56AA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409" r="17409"/>
          <a:stretch/>
        </p:blipFill>
        <p:spPr>
          <a:xfrm>
            <a:off x="2533730" y="1331511"/>
            <a:ext cx="2017465" cy="46427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A50B36-2C9B-E69D-BFD8-9665EBC4AB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546" r="15484"/>
          <a:stretch>
            <a:fillRect/>
          </a:stretch>
        </p:blipFill>
        <p:spPr>
          <a:xfrm>
            <a:off x="395647" y="1331511"/>
            <a:ext cx="2017465" cy="4642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4227-30AF-5A51-DC81-F719988C45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4998"/>
          <a:stretch>
            <a:fillRect/>
          </a:stretch>
        </p:blipFill>
        <p:spPr>
          <a:xfrm>
            <a:off x="8667868" y="5385741"/>
            <a:ext cx="3524132" cy="1741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9346C-2EF6-9754-9FF3-9115F18AFA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4998"/>
          <a:stretch>
            <a:fillRect/>
          </a:stretch>
        </p:blipFill>
        <p:spPr>
          <a:xfrm rot="10800000">
            <a:off x="-39448" y="-409935"/>
            <a:ext cx="3524132" cy="17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3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47842E-27E6-955B-9FBD-A00AEBA71B03}"/>
              </a:ext>
            </a:extLst>
          </p:cNvPr>
          <p:cNvSpPr/>
          <p:nvPr/>
        </p:nvSpPr>
        <p:spPr>
          <a:xfrm>
            <a:off x="-53340" y="4375709"/>
            <a:ext cx="12298680" cy="2488641"/>
          </a:xfrm>
          <a:prstGeom prst="rect">
            <a:avLst/>
          </a:prstGeom>
          <a:solidFill>
            <a:srgbClr val="0436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02848-CFA7-A106-6D7B-3A2CDAF1D6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8608487" y="5319789"/>
            <a:ext cx="4290443" cy="4682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753D5-61DF-99CC-9EDB-871B5B7985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</a:blip>
          <a:srcRect b="69331"/>
          <a:stretch>
            <a:fillRect/>
          </a:stretch>
        </p:blipFill>
        <p:spPr>
          <a:xfrm rot="10800000">
            <a:off x="-43615" y="4375709"/>
            <a:ext cx="4290443" cy="1436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57ECE-4F47-A50B-895A-B85DC1B91A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89" r="14298" b="55485"/>
          <a:stretch>
            <a:fillRect/>
          </a:stretch>
        </p:blipFill>
        <p:spPr>
          <a:xfrm>
            <a:off x="1078769" y="3433455"/>
            <a:ext cx="10034462" cy="2858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520DD-38AD-F9ED-A8BA-76A718B5F6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48875" y="416272"/>
            <a:ext cx="711200" cy="55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B201B-47BA-5092-4E23-9DDABCA26641}"/>
              </a:ext>
            </a:extLst>
          </p:cNvPr>
          <p:cNvSpPr txBox="1"/>
          <p:nvPr/>
        </p:nvSpPr>
        <p:spPr>
          <a:xfrm>
            <a:off x="1438292" y="531679"/>
            <a:ext cx="55865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3600" b="1">
                <a:latin typeface="Work Sans SemiBold" pitchFamily="2" charset="77"/>
                <a:ea typeface="Inter" panose="020B0502030000000004" pitchFamily="34" charset="0"/>
                <a:cs typeface="Poppins SemiBold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043657"/>
                </a:solidFill>
                <a:latin typeface="Sora" pitchFamily="2" charset="77"/>
              </a:rPr>
              <a:t>Heading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657"/>
                </a:solidFill>
                <a:latin typeface="Sora" pitchFamily="2" charset="77"/>
              </a:rPr>
              <a:t>Placeholder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B9C50-FFD2-F082-4EAF-D86C0D5C959A}"/>
              </a:ext>
            </a:extLst>
          </p:cNvPr>
          <p:cNvSpPr txBox="1"/>
          <p:nvPr/>
        </p:nvSpPr>
        <p:spPr>
          <a:xfrm>
            <a:off x="1438292" y="1832590"/>
            <a:ext cx="4657708" cy="12636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porttitor congue massa. Fusce posuere, magna sed pulvinar ultricies, purus lectus malesuada libero, sit amet commodo magna eros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E22CF1-41BF-B641-937D-530A0A4A8E3C}"/>
              </a:ext>
            </a:extLst>
          </p:cNvPr>
          <p:cNvCxnSpPr>
            <a:cxnSpLocks/>
          </p:cNvCxnSpPr>
          <p:nvPr/>
        </p:nvCxnSpPr>
        <p:spPr>
          <a:xfrm>
            <a:off x="1534881" y="1718093"/>
            <a:ext cx="522513" cy="0"/>
          </a:xfrm>
          <a:prstGeom prst="line">
            <a:avLst/>
          </a:prstGeom>
          <a:ln w="47625"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D2644ADF-4791-6081-D4A5-8A21544892DC}"/>
              </a:ext>
            </a:extLst>
          </p:cNvPr>
          <p:cNvSpPr txBox="1">
            <a:spLocks/>
          </p:cNvSpPr>
          <p:nvPr/>
        </p:nvSpPr>
        <p:spPr>
          <a:xfrm>
            <a:off x="6424630" y="678427"/>
            <a:ext cx="3013346" cy="31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43657"/>
                </a:solidFill>
              </a:rPr>
              <a:t>Callout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6ABA9-26B9-9A7D-437C-E371B0A94F47}"/>
              </a:ext>
            </a:extLst>
          </p:cNvPr>
          <p:cNvSpPr txBox="1"/>
          <p:nvPr/>
        </p:nvSpPr>
        <p:spPr>
          <a:xfrm>
            <a:off x="6424630" y="955555"/>
            <a:ext cx="4190983" cy="963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porttitor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congue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Maecenas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porttitor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congue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Sora" pitchFamily="2" charset="77"/>
              <a:ea typeface="Inter" panose="020B0502030000000004" pitchFamily="34" charset="0"/>
              <a:cs typeface="Plus Jakarta Sans" pitchFamily="2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E82A82D-531E-7ECD-DC33-904DD9FD762D}"/>
              </a:ext>
            </a:extLst>
          </p:cNvPr>
          <p:cNvSpPr txBox="1">
            <a:spLocks/>
          </p:cNvSpPr>
          <p:nvPr/>
        </p:nvSpPr>
        <p:spPr>
          <a:xfrm>
            <a:off x="6424630" y="2169647"/>
            <a:ext cx="3013346" cy="31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43657"/>
                </a:solidFill>
              </a:rPr>
              <a:t>Callout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BCF16C-7F06-2AA5-B230-C4E36CB4C930}"/>
              </a:ext>
            </a:extLst>
          </p:cNvPr>
          <p:cNvSpPr txBox="1"/>
          <p:nvPr/>
        </p:nvSpPr>
        <p:spPr>
          <a:xfrm>
            <a:off x="6424631" y="2446775"/>
            <a:ext cx="4329078" cy="6635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porttitor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congue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Sora" pitchFamily="2" charset="77"/>
              <a:ea typeface="Inter" panose="020B0502030000000004" pitchFamily="34" charset="0"/>
              <a:cs typeface="Plus Jakart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06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C12E7-2F3F-21AD-99C8-0C1027856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54BE48-4F53-2B82-0B64-1AE8397DF943}"/>
              </a:ext>
            </a:extLst>
          </p:cNvPr>
          <p:cNvSpPr/>
          <p:nvPr/>
        </p:nvSpPr>
        <p:spPr>
          <a:xfrm>
            <a:off x="-43616" y="3381284"/>
            <a:ext cx="12298680" cy="3476716"/>
          </a:xfrm>
          <a:prstGeom prst="rect">
            <a:avLst/>
          </a:prstGeom>
          <a:solidFill>
            <a:srgbClr val="0436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547E-2839-04BF-0413-E5F7D1139E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49" b="1881"/>
          <a:stretch>
            <a:fillRect/>
          </a:stretch>
        </p:blipFill>
        <p:spPr>
          <a:xfrm>
            <a:off x="635016" y="2236964"/>
            <a:ext cx="5017231" cy="2858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2B7C16-AA96-A56F-D3F0-AC7E9B787C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48875" y="416272"/>
            <a:ext cx="711200" cy="55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7F3155-0EAC-AF49-56FA-F5A7A635F1AD}"/>
              </a:ext>
            </a:extLst>
          </p:cNvPr>
          <p:cNvSpPr txBox="1"/>
          <p:nvPr/>
        </p:nvSpPr>
        <p:spPr>
          <a:xfrm>
            <a:off x="635016" y="698423"/>
            <a:ext cx="1084727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3600" b="1">
                <a:latin typeface="Work Sans SemiBold" pitchFamily="2" charset="77"/>
                <a:ea typeface="Inter" panose="020B0502030000000004" pitchFamily="34" charset="0"/>
                <a:cs typeface="Poppins SemiBold" pitchFamily="2" charset="77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000" dirty="0">
                <a:solidFill>
                  <a:srgbClr val="043657"/>
                </a:solidFill>
                <a:latin typeface="Sora" pitchFamily="2" charset="77"/>
              </a:rPr>
              <a:t>Heading Placeholder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C3C2E6-9961-02E7-834E-880E10AF340A}"/>
              </a:ext>
            </a:extLst>
          </p:cNvPr>
          <p:cNvCxnSpPr>
            <a:cxnSpLocks/>
          </p:cNvCxnSpPr>
          <p:nvPr/>
        </p:nvCxnSpPr>
        <p:spPr>
          <a:xfrm>
            <a:off x="5367620" y="1667484"/>
            <a:ext cx="1456759" cy="0"/>
          </a:xfrm>
          <a:prstGeom prst="line">
            <a:avLst/>
          </a:prstGeom>
          <a:ln w="47625"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278A0556-B840-C466-C044-C4019CA6648D}"/>
              </a:ext>
            </a:extLst>
          </p:cNvPr>
          <p:cNvSpPr txBox="1">
            <a:spLocks/>
          </p:cNvSpPr>
          <p:nvPr/>
        </p:nvSpPr>
        <p:spPr>
          <a:xfrm>
            <a:off x="615584" y="5490822"/>
            <a:ext cx="5017231" cy="319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Subhead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33B47-3251-97BD-1C93-91EF13E34E18}"/>
              </a:ext>
            </a:extLst>
          </p:cNvPr>
          <p:cNvSpPr txBox="1"/>
          <p:nvPr/>
        </p:nvSpPr>
        <p:spPr>
          <a:xfrm>
            <a:off x="615585" y="5772551"/>
            <a:ext cx="5017230" cy="6635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porttitor</a:t>
            </a: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congue</a:t>
            </a: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Maecenas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porttitor</a:t>
            </a: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congue</a:t>
            </a:r>
            <a:endParaRPr lang="en-US" sz="1300" dirty="0">
              <a:solidFill>
                <a:schemeClr val="bg1"/>
              </a:solidFill>
              <a:latin typeface="Sora" pitchFamily="2" charset="77"/>
              <a:ea typeface="Inter" panose="020B0502030000000004" pitchFamily="34" charset="0"/>
              <a:cs typeface="Plus Jakarta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AC1D6-9BB5-2CA5-3270-92F9F04A80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265" b="7265"/>
          <a:stretch/>
        </p:blipFill>
        <p:spPr>
          <a:xfrm>
            <a:off x="6484487" y="2236964"/>
            <a:ext cx="5017231" cy="285882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F8FD406E-656E-E18A-F31F-F7476D4449D8}"/>
              </a:ext>
            </a:extLst>
          </p:cNvPr>
          <p:cNvSpPr txBox="1">
            <a:spLocks/>
          </p:cNvSpPr>
          <p:nvPr/>
        </p:nvSpPr>
        <p:spPr>
          <a:xfrm>
            <a:off x="6465055" y="5490822"/>
            <a:ext cx="5017231" cy="319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Subhead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2B16E5-7DAE-6362-BE0F-0163E130318E}"/>
              </a:ext>
            </a:extLst>
          </p:cNvPr>
          <p:cNvSpPr txBox="1"/>
          <p:nvPr/>
        </p:nvSpPr>
        <p:spPr>
          <a:xfrm>
            <a:off x="6465056" y="5772551"/>
            <a:ext cx="5017230" cy="6635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porttitor</a:t>
            </a: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congue</a:t>
            </a: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Maecenas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porttitor</a:t>
            </a: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congue</a:t>
            </a:r>
            <a:endParaRPr lang="en-US" sz="1300" dirty="0">
              <a:solidFill>
                <a:schemeClr val="bg1"/>
              </a:solidFill>
              <a:latin typeface="Sora" pitchFamily="2" charset="77"/>
              <a:ea typeface="Inter" panose="020B0502030000000004" pitchFamily="34" charset="0"/>
              <a:cs typeface="Plus Jakarta Sans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4F7A50-8D76-E6D8-0235-DCFDE9A3A5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1000"/>
          </a:blip>
          <a:stretch>
            <a:fillRect/>
          </a:stretch>
        </p:blipFill>
        <p:spPr>
          <a:xfrm>
            <a:off x="8654142" y="5324675"/>
            <a:ext cx="4290443" cy="4682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16D5F-E46E-2B61-F828-EA893E9246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1000"/>
          </a:blip>
          <a:srcRect b="69331"/>
          <a:stretch>
            <a:fillRect/>
          </a:stretch>
        </p:blipFill>
        <p:spPr>
          <a:xfrm rot="10800000">
            <a:off x="-43615" y="3428999"/>
            <a:ext cx="4290443" cy="1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5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F687-AF65-D8BB-052A-0528F8325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6BEA7E-BD0A-C574-7F75-BC76AA91B31A}"/>
              </a:ext>
            </a:extLst>
          </p:cNvPr>
          <p:cNvSpPr/>
          <p:nvPr/>
        </p:nvSpPr>
        <p:spPr>
          <a:xfrm>
            <a:off x="0" y="16773"/>
            <a:ext cx="12192000" cy="6858000"/>
          </a:xfrm>
          <a:prstGeom prst="rect">
            <a:avLst/>
          </a:prstGeom>
          <a:solidFill>
            <a:srgbClr val="0436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B5B1FF-1CAA-7BB8-C3BB-0CC724A238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3223883" y="5543262"/>
            <a:ext cx="4290443" cy="4682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C5225-825C-4CE8-ECBE-A178D25330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 rot="10800000">
            <a:off x="-194142" y="-3185619"/>
            <a:ext cx="4290443" cy="4682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E09FDC-7BF1-2CF5-5A69-A0F404CFC0AC}"/>
              </a:ext>
            </a:extLst>
          </p:cNvPr>
          <p:cNvSpPr txBox="1"/>
          <p:nvPr/>
        </p:nvSpPr>
        <p:spPr>
          <a:xfrm>
            <a:off x="509453" y="801515"/>
            <a:ext cx="55865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3600" b="1">
                <a:latin typeface="Work Sans SemiBold" pitchFamily="2" charset="77"/>
                <a:ea typeface="Inter" panose="020B0502030000000004" pitchFamily="34" charset="0"/>
                <a:cs typeface="Poppins SemiBold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Sora" pitchFamily="2" charset="77"/>
              </a:rPr>
              <a:t>Heading Placeholder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E861B-D8E7-CF47-460F-E121F02E78F5}"/>
              </a:ext>
            </a:extLst>
          </p:cNvPr>
          <p:cNvSpPr txBox="1"/>
          <p:nvPr/>
        </p:nvSpPr>
        <p:spPr>
          <a:xfrm>
            <a:off x="509453" y="2173161"/>
            <a:ext cx="6291397" cy="963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 porttitor congue massa. Fusce posuere, magna sed pulvinar ultricies, purus lectus malesuada libero, sit amet commodo magna eros </a:t>
            </a:r>
            <a:r>
              <a:rPr lang="en-US" sz="1300" dirty="0" err="1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quis</a:t>
            </a:r>
            <a:r>
              <a:rPr lang="en-US" sz="1300" dirty="0">
                <a:solidFill>
                  <a:schemeClr val="bg1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3AD51B-BC3E-8EFB-1052-688A53729A64}"/>
              </a:ext>
            </a:extLst>
          </p:cNvPr>
          <p:cNvCxnSpPr>
            <a:cxnSpLocks/>
          </p:cNvCxnSpPr>
          <p:nvPr/>
        </p:nvCxnSpPr>
        <p:spPr>
          <a:xfrm>
            <a:off x="634960" y="1496734"/>
            <a:ext cx="522513" cy="0"/>
          </a:xfrm>
          <a:prstGeom prst="line">
            <a:avLst/>
          </a:prstGeom>
          <a:ln w="47625">
            <a:solidFill>
              <a:srgbClr val="98C5E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B6D7A604-A44C-ECE7-3419-2E31E034E509}"/>
              </a:ext>
            </a:extLst>
          </p:cNvPr>
          <p:cNvSpPr txBox="1">
            <a:spLocks/>
          </p:cNvSpPr>
          <p:nvPr/>
        </p:nvSpPr>
        <p:spPr>
          <a:xfrm>
            <a:off x="509453" y="1858318"/>
            <a:ext cx="3013346" cy="31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Placeholder</a:t>
            </a:r>
          </a:p>
        </p:txBody>
      </p:sp>
      <p:pic>
        <p:nvPicPr>
          <p:cNvPr id="13" name="Picture 12" descr="A bridge over a walkway in front of a building&#10;&#10;AI-generated content may be incorrect.">
            <a:extLst>
              <a:ext uri="{FF2B5EF4-FFF2-40B4-BE49-F238E27FC236}">
                <a16:creationId xmlns:a16="http://schemas.microsoft.com/office/drawing/2014/main" id="{33E38DD9-1302-5725-E47D-6E6FD49A05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76" t="841" r="30877" b="507"/>
          <a:stretch>
            <a:fillRect/>
          </a:stretch>
        </p:blipFill>
        <p:spPr>
          <a:xfrm>
            <a:off x="7361421" y="-5191"/>
            <a:ext cx="483057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B45875D-1E13-60DF-D886-00BBBB35D6CA}"/>
              </a:ext>
            </a:extLst>
          </p:cNvPr>
          <p:cNvSpPr/>
          <p:nvPr/>
        </p:nvSpPr>
        <p:spPr>
          <a:xfrm>
            <a:off x="634960" y="3433683"/>
            <a:ext cx="5665828" cy="815419"/>
          </a:xfrm>
          <a:prstGeom prst="rect">
            <a:avLst/>
          </a:prstGeom>
          <a:solidFill>
            <a:srgbClr val="98C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8C5E9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87227A7-5B85-C73F-40FB-0127BB48B3CD}"/>
              </a:ext>
            </a:extLst>
          </p:cNvPr>
          <p:cNvSpPr txBox="1">
            <a:spLocks/>
          </p:cNvSpPr>
          <p:nvPr/>
        </p:nvSpPr>
        <p:spPr>
          <a:xfrm>
            <a:off x="762010" y="3685594"/>
            <a:ext cx="1632084" cy="268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43657"/>
                </a:solidFill>
              </a:rPr>
              <a:t>Callout 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440169-11FE-0C94-C986-9AA9A1FD4508}"/>
              </a:ext>
            </a:extLst>
          </p:cNvPr>
          <p:cNvCxnSpPr>
            <a:cxnSpLocks/>
          </p:cNvCxnSpPr>
          <p:nvPr/>
        </p:nvCxnSpPr>
        <p:spPr>
          <a:xfrm>
            <a:off x="2139745" y="3576215"/>
            <a:ext cx="0" cy="521830"/>
          </a:xfrm>
          <a:prstGeom prst="line">
            <a:avLst/>
          </a:prstGeom>
          <a:ln>
            <a:solidFill>
              <a:srgbClr val="04365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ED7ABB-F7D3-19F6-38F3-C8FA8C5450F3}"/>
              </a:ext>
            </a:extLst>
          </p:cNvPr>
          <p:cNvSpPr txBox="1"/>
          <p:nvPr/>
        </p:nvSpPr>
        <p:spPr>
          <a:xfrm>
            <a:off x="2293077" y="3501758"/>
            <a:ext cx="4114935" cy="6635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043657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6AD57D-ACAC-FA1D-73AA-84F2F604C9E5}"/>
              </a:ext>
            </a:extLst>
          </p:cNvPr>
          <p:cNvSpPr/>
          <p:nvPr/>
        </p:nvSpPr>
        <p:spPr>
          <a:xfrm>
            <a:off x="634960" y="4490609"/>
            <a:ext cx="5665828" cy="815419"/>
          </a:xfrm>
          <a:prstGeom prst="rect">
            <a:avLst/>
          </a:prstGeom>
          <a:solidFill>
            <a:srgbClr val="98C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8C5E9"/>
              </a:solidFill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EC798ED-219D-5835-2F1E-7CF8CE3067C1}"/>
              </a:ext>
            </a:extLst>
          </p:cNvPr>
          <p:cNvSpPr txBox="1">
            <a:spLocks/>
          </p:cNvSpPr>
          <p:nvPr/>
        </p:nvSpPr>
        <p:spPr>
          <a:xfrm>
            <a:off x="762010" y="4742520"/>
            <a:ext cx="1632084" cy="268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43657"/>
                </a:solidFill>
              </a:rPr>
              <a:t>Callout 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76D2EF-D57A-D10D-6990-1AF0C349E953}"/>
              </a:ext>
            </a:extLst>
          </p:cNvPr>
          <p:cNvCxnSpPr>
            <a:cxnSpLocks/>
          </p:cNvCxnSpPr>
          <p:nvPr/>
        </p:nvCxnSpPr>
        <p:spPr>
          <a:xfrm>
            <a:off x="2139745" y="4633141"/>
            <a:ext cx="0" cy="521830"/>
          </a:xfrm>
          <a:prstGeom prst="line">
            <a:avLst/>
          </a:prstGeom>
          <a:ln>
            <a:solidFill>
              <a:srgbClr val="04365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9380260-000A-3D46-C389-11FBFFA0B21B}"/>
              </a:ext>
            </a:extLst>
          </p:cNvPr>
          <p:cNvSpPr txBox="1"/>
          <p:nvPr/>
        </p:nvSpPr>
        <p:spPr>
          <a:xfrm>
            <a:off x="2293077" y="4558684"/>
            <a:ext cx="4114935" cy="6635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043657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BFD661-09D1-0C37-9879-2637C0F508B5}"/>
              </a:ext>
            </a:extLst>
          </p:cNvPr>
          <p:cNvSpPr/>
          <p:nvPr/>
        </p:nvSpPr>
        <p:spPr>
          <a:xfrm>
            <a:off x="634960" y="5569749"/>
            <a:ext cx="5665828" cy="815419"/>
          </a:xfrm>
          <a:prstGeom prst="rect">
            <a:avLst/>
          </a:prstGeom>
          <a:solidFill>
            <a:srgbClr val="98C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8C5E9"/>
              </a:solidFill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ED7D1643-6222-A756-8D67-294D3D8DBE49}"/>
              </a:ext>
            </a:extLst>
          </p:cNvPr>
          <p:cNvSpPr txBox="1">
            <a:spLocks/>
          </p:cNvSpPr>
          <p:nvPr/>
        </p:nvSpPr>
        <p:spPr>
          <a:xfrm>
            <a:off x="762010" y="5821660"/>
            <a:ext cx="1632084" cy="268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43657"/>
                </a:solidFill>
              </a:rPr>
              <a:t>Callout 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E2A48-4180-AF94-31CF-90656AC5E203}"/>
              </a:ext>
            </a:extLst>
          </p:cNvPr>
          <p:cNvCxnSpPr>
            <a:cxnSpLocks/>
          </p:cNvCxnSpPr>
          <p:nvPr/>
        </p:nvCxnSpPr>
        <p:spPr>
          <a:xfrm>
            <a:off x="2139745" y="5712281"/>
            <a:ext cx="0" cy="521830"/>
          </a:xfrm>
          <a:prstGeom prst="line">
            <a:avLst/>
          </a:prstGeom>
          <a:ln>
            <a:solidFill>
              <a:srgbClr val="04365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F7BC14D-3BD5-C6F9-8A7B-BD565F4B8F47}"/>
              </a:ext>
            </a:extLst>
          </p:cNvPr>
          <p:cNvSpPr txBox="1"/>
          <p:nvPr/>
        </p:nvSpPr>
        <p:spPr>
          <a:xfrm>
            <a:off x="2293077" y="5637824"/>
            <a:ext cx="4114935" cy="6635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043657"/>
                </a:solidFill>
                <a:latin typeface="Sora" pitchFamily="2" charset="77"/>
                <a:ea typeface="Inter" panose="020B0502030000000004" pitchFamily="34" charset="0"/>
                <a:cs typeface="Plus Jakarta Sans" pitchFamily="2" charset="0"/>
              </a:rPr>
              <a:t>Lorem ipsum dolor sit amet, consectetuer adipiscing elit. Maecenas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D281A2-0A2E-EB40-B87E-B41F1916D7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48875" y="416272"/>
            <a:ext cx="7112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2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firmedmovefromlaptop xmlns="395eb8bb-f78f-4646-8430-afaa6e1a2c47">Choice 2</Confirmedmovefromlaptop>
    <Verifiedmovefromlaptop xmlns="395eb8bb-f78f-4646-8430-afaa6e1a2c47">X</Verifiedmovefromlaptop>
    <Verifiedmovefromharddrive xmlns="395eb8bb-f78f-4646-8430-afaa6e1a2c47" xsi:nil="true"/>
    <lcf76f155ced4ddcb4097134ff3c332f xmlns="395eb8bb-f78f-4646-8430-afaa6e1a2c47">
      <Terms xmlns="http://schemas.microsoft.com/office/infopath/2007/PartnerControls"/>
    </lcf76f155ced4ddcb4097134ff3c332f>
    <TaxCatchAll xmlns="b22ca9ad-909c-4de6-9ce6-863256e6b01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F1815A8980774B80433B8DA235F63B" ma:contentTypeVersion="15" ma:contentTypeDescription="Create a new document." ma:contentTypeScope="" ma:versionID="4a1421a81c516f47140bbb1597c96fd8">
  <xsd:schema xmlns:xsd="http://www.w3.org/2001/XMLSchema" xmlns:xs="http://www.w3.org/2001/XMLSchema" xmlns:p="http://schemas.microsoft.com/office/2006/metadata/properties" xmlns:ns2="395eb8bb-f78f-4646-8430-afaa6e1a2c47" xmlns:ns3="b22ca9ad-909c-4de6-9ce6-863256e6b013" targetNamespace="http://schemas.microsoft.com/office/2006/metadata/properties" ma:root="true" ma:fieldsID="f2591e41b30d70fa3e3b917b720a2181" ns2:_="" ns3:_="">
    <xsd:import namespace="395eb8bb-f78f-4646-8430-afaa6e1a2c47"/>
    <xsd:import namespace="b22ca9ad-909c-4de6-9ce6-863256e6b0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Verifiedmovefromharddrive" minOccurs="0"/>
                <xsd:element ref="ns2:Verifiedmovefromlaptop" minOccurs="0"/>
                <xsd:element ref="ns2:Confirmedmovefromlapto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eb8bb-f78f-4646-8430-afaa6e1a2c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c694fdd-f828-4cf4-9107-e290f42f89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Verifiedmovefromharddrive" ma:index="20" nillable="true" ma:displayName="Verified move from hard drive" ma:format="Dropdown" ma:internalName="Verifiedmovefromharddrive">
      <xsd:simpleType>
        <xsd:restriction base="dms:Text">
          <xsd:maxLength value="255"/>
        </xsd:restriction>
      </xsd:simpleType>
    </xsd:element>
    <xsd:element name="Verifiedmovefromlaptop" ma:index="21" nillable="true" ma:displayName="Verified move from laptop" ma:default="X" ma:format="Dropdown" ma:internalName="Verifiedmovefromlaptop">
      <xsd:simpleType>
        <xsd:restriction base="dms:Text">
          <xsd:maxLength value="255"/>
        </xsd:restriction>
      </xsd:simpleType>
    </xsd:element>
    <xsd:element name="Confirmedmovefromlaptop" ma:index="22" nillable="true" ma:displayName="Confirmed move from laptop" ma:default="Choice 2" ma:format="Dropdown" ma:internalName="Confirmedmovefromlaptop">
      <xsd:simpleType>
        <xsd:union memberTypes="dms:Text">
          <xsd:simpleType>
            <xsd:restriction base="dms:Choice">
              <xsd:enumeration value="Choice 2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ca9ad-909c-4de6-9ce6-863256e6b01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7b35408-7fed-4f28-937c-13356b44bdde}" ma:internalName="TaxCatchAll" ma:showField="CatchAllData" ma:web="b22ca9ad-909c-4de6-9ce6-863256e6b0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7EF6C7-0BC3-426A-BB82-1288A587E22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b22ca9ad-909c-4de6-9ce6-863256e6b013"/>
    <ds:schemaRef ds:uri="http://purl.org/dc/elements/1.1/"/>
    <ds:schemaRef ds:uri="395eb8bb-f78f-4646-8430-afaa6e1a2c47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C2E9A49-C5D7-448A-A3DB-D3757D67F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eb8bb-f78f-4646-8430-afaa6e1a2c47"/>
    <ds:schemaRef ds:uri="b22ca9ad-909c-4de6-9ce6-863256e6b0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B94EB5-8E47-4872-8768-CFCC4E687A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438</Words>
  <Application>Microsoft Office PowerPoint</Application>
  <PresentationFormat>Widescreen</PresentationFormat>
  <Paragraphs>76</Paragraphs>
  <Slides>12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TITLE PLACEHOLDER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Irving, Trisha M.</dc:creator>
  <cp:lastModifiedBy>Irving, Trisha M.</cp:lastModifiedBy>
  <cp:revision>7</cp:revision>
  <dcterms:created xsi:type="dcterms:W3CDTF">2025-09-16T11:55:11Z</dcterms:created>
  <dcterms:modified xsi:type="dcterms:W3CDTF">2025-09-23T18:26:37Z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0x010100B2F1815A8980774B80433B8DA235F63B</vt:lpwstr>
  </property>
  <property fmtid="{D5CDD505-2E9C-101B-9397-08002B2CF9AE}" pid="3" name="MediaServiceImageTags">
    <vt:lpwstr/>
  </property>
</Properties>
</file>