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84" r:id="rId1"/>
  </p:sldMasterIdLst>
  <p:handoutMasterIdLst>
    <p:handoutMasterId r:id="rId3"/>
  </p:handoutMasterIdLst>
  <p:sldIdLst>
    <p:sldId id="256" r:id="rId2"/>
  </p:sldIdLst>
  <p:sldSz cx="43891200" cy="21945600"/>
  <p:notesSz cx="31934150" cy="48558450"/>
  <p:embeddedFontLst>
    <p:embeddedFont>
      <p:font typeface="Franklin Gothic Demi" panose="020B0703020102020204" pitchFamily="34" charset="0"/>
      <p:regular r:id="rId4"/>
      <p:italic r:id="rId5"/>
    </p:embeddedFont>
    <p:embeddedFont>
      <p:font typeface="Franklin Gothic Medium" panose="020B060302010202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375733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78667" algn="l" defTabSz="375733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57334" algn="l" defTabSz="375733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36001" algn="l" defTabSz="375733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14669" algn="l" defTabSz="375733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393336" algn="l" defTabSz="375733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72007" algn="l" defTabSz="375733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50674" algn="l" defTabSz="375733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29341" algn="l" defTabSz="375733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A300"/>
    <a:srgbClr val="0046C3"/>
    <a:srgbClr val="3BA300"/>
    <a:srgbClr val="0046E1"/>
    <a:srgbClr val="0071FF"/>
    <a:srgbClr val="E5F9FC"/>
    <a:srgbClr val="074D5D"/>
    <a:srgbClr val="095C6F"/>
    <a:srgbClr val="0C7994"/>
    <a:srgbClr val="C6B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973" autoAdjust="0"/>
    <p:restoredTop sz="94710" autoAdjust="0"/>
  </p:normalViewPr>
  <p:slideViewPr>
    <p:cSldViewPr>
      <p:cViewPr varScale="1">
        <p:scale>
          <a:sx n="36" d="100"/>
          <a:sy n="36" d="100"/>
        </p:scale>
        <p:origin x="456" y="6"/>
      </p:cViewPr>
      <p:guideLst>
        <p:guide orient="horz" pos="6912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66666666666693E-2"/>
          <c:y val="3.36633663366337E-2"/>
          <c:w val="0.80370370370370403"/>
          <c:h val="0.9089108910891090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ln w="15841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c:spPr>
          </c:marker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ln w="15841">
              <a:solidFill>
                <a:srgbClr val="3BA300"/>
              </a:solidFill>
              <a:prstDash val="solid"/>
            </a:ln>
          </c:spPr>
          <c:marker>
            <c:symbol val="circle"/>
            <c:size val="8"/>
            <c:spPr>
              <a:solidFill>
                <a:srgbClr val="3BA300"/>
              </a:solidFill>
              <a:ln>
                <a:solidFill>
                  <a:srgbClr val="3BA300"/>
                </a:solidFill>
                <a:prstDash val="solid"/>
              </a:ln>
            </c:spPr>
          </c:marker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ln w="15841">
              <a:solidFill>
                <a:srgbClr val="0046E1"/>
              </a:solidFill>
              <a:prstDash val="solid"/>
            </a:ln>
          </c:spPr>
          <c:marker>
            <c:symbol val="circle"/>
            <c:size val="8"/>
            <c:spPr>
              <a:solidFill>
                <a:srgbClr val="0046E1"/>
              </a:solidFill>
              <a:ln>
                <a:solidFill>
                  <a:srgbClr val="0046E1"/>
                </a:solidFill>
                <a:prstDash val="solid"/>
              </a:ln>
            </c:spPr>
          </c:marker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272608"/>
        <c:axId val="212272992"/>
      </c:lineChart>
      <c:catAx>
        <c:axId val="21227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528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405" b="1" i="0" u="none" strike="noStrike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2272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2272992"/>
        <c:scaling>
          <c:orientation val="minMax"/>
        </c:scaling>
        <c:delete val="0"/>
        <c:axPos val="l"/>
        <c:majorGridlines>
          <c:spPr>
            <a:ln w="528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528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405" b="1" i="0" u="none" strike="noStrike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12272608"/>
        <c:crosses val="autoZero"/>
        <c:crossBetween val="between"/>
      </c:valAx>
      <c:spPr>
        <a:noFill/>
        <a:ln w="10561">
          <a:noFill/>
        </a:ln>
      </c:spPr>
    </c:plotArea>
    <c:legend>
      <c:legendPos val="r"/>
      <c:layout>
        <c:manualLayout>
          <c:xMode val="edge"/>
          <c:yMode val="edge"/>
          <c:x val="0.88333333333333297"/>
          <c:y val="0.44752475247524798"/>
          <c:w val="0.11111111111111099"/>
          <c:h val="7.9207920792079195E-2"/>
        </c:manualLayout>
      </c:layout>
      <c:overlay val="0"/>
      <c:spPr>
        <a:noFill/>
        <a:ln w="10561">
          <a:noFill/>
        </a:ln>
      </c:spPr>
      <c:txPr>
        <a:bodyPr/>
        <a:lstStyle/>
        <a:p>
          <a:pPr>
            <a:defRPr sz="372" b="1" i="0" u="none" strike="noStrike" baseline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0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3838132" cy="2427923"/>
          </a:xfrm>
          <a:prstGeom prst="rect">
            <a:avLst/>
          </a:prstGeom>
        </p:spPr>
        <p:txBody>
          <a:bodyPr vert="horz" lIns="459927" tIns="229966" rIns="459927" bIns="229966" rtlCol="0"/>
          <a:lstStyle>
            <a:lvl1pPr algn="l">
              <a:defRPr sz="5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8088630" y="0"/>
            <a:ext cx="13838132" cy="2427923"/>
          </a:xfrm>
          <a:prstGeom prst="rect">
            <a:avLst/>
          </a:prstGeom>
        </p:spPr>
        <p:txBody>
          <a:bodyPr vert="horz" lIns="459927" tIns="229966" rIns="459927" bIns="229966" rtlCol="0"/>
          <a:lstStyle>
            <a:lvl1pPr algn="r">
              <a:defRPr sz="5900"/>
            </a:lvl1pPr>
          </a:lstStyle>
          <a:p>
            <a:fld id="{75A5A1DE-CC83-4276-A555-F64B92358FE9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46122100"/>
            <a:ext cx="13838132" cy="2427923"/>
          </a:xfrm>
          <a:prstGeom prst="rect">
            <a:avLst/>
          </a:prstGeom>
        </p:spPr>
        <p:txBody>
          <a:bodyPr vert="horz" lIns="459927" tIns="229966" rIns="459927" bIns="229966" rtlCol="0" anchor="b"/>
          <a:lstStyle>
            <a:lvl1pPr algn="l">
              <a:defRPr sz="59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8088630" y="46122100"/>
            <a:ext cx="13838132" cy="2427923"/>
          </a:xfrm>
          <a:prstGeom prst="rect">
            <a:avLst/>
          </a:prstGeom>
        </p:spPr>
        <p:txBody>
          <a:bodyPr vert="horz" lIns="459927" tIns="229966" rIns="459927" bIns="229966" rtlCol="0" anchor="b"/>
          <a:lstStyle>
            <a:lvl1pPr algn="r">
              <a:defRPr sz="5900"/>
            </a:lvl1pPr>
          </a:lstStyle>
          <a:p>
            <a:fld id="{ADCED611-4A42-4CA4-8F99-28CE82DFBF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45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6817371"/>
            <a:ext cx="37307520" cy="4704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2435840"/>
            <a:ext cx="3072384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79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58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16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395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74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53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33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2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4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878843"/>
            <a:ext cx="9875520" cy="187248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878843"/>
            <a:ext cx="28895040" cy="187248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3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14102091"/>
            <a:ext cx="37307520" cy="4358640"/>
          </a:xfrm>
        </p:spPr>
        <p:txBody>
          <a:bodyPr anchor="t"/>
          <a:lstStyle>
            <a:lvl1pPr algn="l">
              <a:defRPr sz="16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9301483"/>
            <a:ext cx="37307520" cy="4800598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79136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5827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3740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1654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39568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74817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5395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3308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1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5120641"/>
            <a:ext cx="19385280" cy="14483082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5120641"/>
            <a:ext cx="19385280" cy="14483082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9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4912362"/>
            <a:ext cx="19392902" cy="2047238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79136" indent="0">
              <a:buNone/>
              <a:defRPr sz="8200" b="1"/>
            </a:lvl2pPr>
            <a:lvl3pPr marL="3758272" indent="0">
              <a:buNone/>
              <a:defRPr sz="7400" b="1"/>
            </a:lvl3pPr>
            <a:lvl4pPr marL="5637408" indent="0">
              <a:buNone/>
              <a:defRPr sz="6600" b="1"/>
            </a:lvl4pPr>
            <a:lvl5pPr marL="7516545" indent="0">
              <a:buNone/>
              <a:defRPr sz="6600" b="1"/>
            </a:lvl5pPr>
            <a:lvl6pPr marL="9395681" indent="0">
              <a:buNone/>
              <a:defRPr sz="6600" b="1"/>
            </a:lvl6pPr>
            <a:lvl7pPr marL="11274817" indent="0">
              <a:buNone/>
              <a:defRPr sz="6600" b="1"/>
            </a:lvl7pPr>
            <a:lvl8pPr marL="13153953" indent="0">
              <a:buNone/>
              <a:defRPr sz="6600" b="1"/>
            </a:lvl8pPr>
            <a:lvl9pPr marL="15033089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6959600"/>
            <a:ext cx="19392902" cy="1264412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4912362"/>
            <a:ext cx="19400520" cy="2047238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79136" indent="0">
              <a:buNone/>
              <a:defRPr sz="8200" b="1"/>
            </a:lvl2pPr>
            <a:lvl3pPr marL="3758272" indent="0">
              <a:buNone/>
              <a:defRPr sz="7400" b="1"/>
            </a:lvl3pPr>
            <a:lvl4pPr marL="5637408" indent="0">
              <a:buNone/>
              <a:defRPr sz="6600" b="1"/>
            </a:lvl4pPr>
            <a:lvl5pPr marL="7516545" indent="0">
              <a:buNone/>
              <a:defRPr sz="6600" b="1"/>
            </a:lvl5pPr>
            <a:lvl6pPr marL="9395681" indent="0">
              <a:buNone/>
              <a:defRPr sz="6600" b="1"/>
            </a:lvl6pPr>
            <a:lvl7pPr marL="11274817" indent="0">
              <a:buNone/>
              <a:defRPr sz="6600" b="1"/>
            </a:lvl7pPr>
            <a:lvl8pPr marL="13153953" indent="0">
              <a:buNone/>
              <a:defRPr sz="6600" b="1"/>
            </a:lvl8pPr>
            <a:lvl9pPr marL="15033089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6959600"/>
            <a:ext cx="19400520" cy="1264412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8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8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9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873760"/>
            <a:ext cx="14439902" cy="3718560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873761"/>
            <a:ext cx="24536400" cy="18729962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4592321"/>
            <a:ext cx="14439902" cy="15011402"/>
          </a:xfrm>
        </p:spPr>
        <p:txBody>
          <a:bodyPr/>
          <a:lstStyle>
            <a:lvl1pPr marL="0" indent="0">
              <a:buNone/>
              <a:defRPr sz="5800"/>
            </a:lvl1pPr>
            <a:lvl2pPr marL="1879136" indent="0">
              <a:buNone/>
              <a:defRPr sz="4900"/>
            </a:lvl2pPr>
            <a:lvl3pPr marL="3758272" indent="0">
              <a:buNone/>
              <a:defRPr sz="4100"/>
            </a:lvl3pPr>
            <a:lvl4pPr marL="5637408" indent="0">
              <a:buNone/>
              <a:defRPr sz="3700"/>
            </a:lvl4pPr>
            <a:lvl5pPr marL="7516545" indent="0">
              <a:buNone/>
              <a:defRPr sz="3700"/>
            </a:lvl5pPr>
            <a:lvl6pPr marL="9395681" indent="0">
              <a:buNone/>
              <a:defRPr sz="3700"/>
            </a:lvl6pPr>
            <a:lvl7pPr marL="11274817" indent="0">
              <a:buNone/>
              <a:defRPr sz="3700"/>
            </a:lvl7pPr>
            <a:lvl8pPr marL="13153953" indent="0">
              <a:buNone/>
              <a:defRPr sz="3700"/>
            </a:lvl8pPr>
            <a:lvl9pPr marL="15033089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7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15361920"/>
            <a:ext cx="26334720" cy="1813562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1960880"/>
            <a:ext cx="26334720" cy="13167360"/>
          </a:xfrm>
        </p:spPr>
        <p:txBody>
          <a:bodyPr/>
          <a:lstStyle>
            <a:lvl1pPr marL="0" indent="0">
              <a:buNone/>
              <a:defRPr sz="13200"/>
            </a:lvl1pPr>
            <a:lvl2pPr marL="1879136" indent="0">
              <a:buNone/>
              <a:defRPr sz="11500"/>
            </a:lvl2pPr>
            <a:lvl3pPr marL="3758272" indent="0">
              <a:buNone/>
              <a:defRPr sz="9900"/>
            </a:lvl3pPr>
            <a:lvl4pPr marL="5637408" indent="0">
              <a:buNone/>
              <a:defRPr sz="8200"/>
            </a:lvl4pPr>
            <a:lvl5pPr marL="7516545" indent="0">
              <a:buNone/>
              <a:defRPr sz="8200"/>
            </a:lvl5pPr>
            <a:lvl6pPr marL="9395681" indent="0">
              <a:buNone/>
              <a:defRPr sz="8200"/>
            </a:lvl6pPr>
            <a:lvl7pPr marL="11274817" indent="0">
              <a:buNone/>
              <a:defRPr sz="8200"/>
            </a:lvl7pPr>
            <a:lvl8pPr marL="13153953" indent="0">
              <a:buNone/>
              <a:defRPr sz="8200"/>
            </a:lvl8pPr>
            <a:lvl9pPr marL="15033089" indent="0">
              <a:buNone/>
              <a:defRPr sz="8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17175482"/>
            <a:ext cx="26334720" cy="2575558"/>
          </a:xfrm>
        </p:spPr>
        <p:txBody>
          <a:bodyPr/>
          <a:lstStyle>
            <a:lvl1pPr marL="0" indent="0">
              <a:buNone/>
              <a:defRPr sz="5800"/>
            </a:lvl1pPr>
            <a:lvl2pPr marL="1879136" indent="0">
              <a:buNone/>
              <a:defRPr sz="4900"/>
            </a:lvl2pPr>
            <a:lvl3pPr marL="3758272" indent="0">
              <a:buNone/>
              <a:defRPr sz="4100"/>
            </a:lvl3pPr>
            <a:lvl4pPr marL="5637408" indent="0">
              <a:buNone/>
              <a:defRPr sz="3700"/>
            </a:lvl4pPr>
            <a:lvl5pPr marL="7516545" indent="0">
              <a:buNone/>
              <a:defRPr sz="3700"/>
            </a:lvl5pPr>
            <a:lvl6pPr marL="9395681" indent="0">
              <a:buNone/>
              <a:defRPr sz="3700"/>
            </a:lvl6pPr>
            <a:lvl7pPr marL="11274817" indent="0">
              <a:buNone/>
              <a:defRPr sz="3700"/>
            </a:lvl7pPr>
            <a:lvl8pPr marL="13153953" indent="0">
              <a:buNone/>
              <a:defRPr sz="3700"/>
            </a:lvl8pPr>
            <a:lvl9pPr marL="15033089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7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878842"/>
            <a:ext cx="39502080" cy="3657600"/>
          </a:xfrm>
          <a:prstGeom prst="rect">
            <a:avLst/>
          </a:prstGeom>
        </p:spPr>
        <p:txBody>
          <a:bodyPr vert="horz" lIns="375824" tIns="187916" rIns="375824" bIns="1879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5120641"/>
            <a:ext cx="39502080" cy="14483082"/>
          </a:xfrm>
          <a:prstGeom prst="rect">
            <a:avLst/>
          </a:prstGeom>
        </p:spPr>
        <p:txBody>
          <a:bodyPr vert="horz" lIns="375824" tIns="187916" rIns="375824" bIns="1879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20340331"/>
            <a:ext cx="10241280" cy="1168400"/>
          </a:xfrm>
          <a:prstGeom prst="rect">
            <a:avLst/>
          </a:prstGeom>
        </p:spPr>
        <p:txBody>
          <a:bodyPr vert="horz" lIns="375824" tIns="187916" rIns="375824" bIns="187916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E5B7-680E-44FF-962F-3113FAB5030E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20340331"/>
            <a:ext cx="13898880" cy="1168400"/>
          </a:xfrm>
          <a:prstGeom prst="rect">
            <a:avLst/>
          </a:prstGeom>
        </p:spPr>
        <p:txBody>
          <a:bodyPr vert="horz" lIns="375824" tIns="187916" rIns="375824" bIns="187916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20340331"/>
            <a:ext cx="10241280" cy="1168400"/>
          </a:xfrm>
          <a:prstGeom prst="rect">
            <a:avLst/>
          </a:prstGeom>
        </p:spPr>
        <p:txBody>
          <a:bodyPr vert="horz" lIns="375824" tIns="187916" rIns="375824" bIns="187916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6C12-88B7-467E-AE43-45481E6289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5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3758272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09352" indent="-1409352" algn="l" defTabSz="3758272" rtl="0" eaLnBrk="1" latinLnBrk="0" hangingPunct="1">
        <a:spcBef>
          <a:spcPct val="20000"/>
        </a:spcBef>
        <a:buFont typeface="Arial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3600" indent="-1174464" algn="l" defTabSz="3758272" rtl="0" eaLnBrk="1" latinLnBrk="0" hangingPunct="1">
        <a:spcBef>
          <a:spcPct val="20000"/>
        </a:spcBef>
        <a:buFont typeface="Arial" pitchFamily="34" charset="0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697840" indent="-939568" algn="l" defTabSz="3758272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76977" indent="-939568" algn="l" defTabSz="3758272" rtl="0" eaLnBrk="1" latinLnBrk="0" hangingPunct="1">
        <a:spcBef>
          <a:spcPct val="20000"/>
        </a:spcBef>
        <a:buFont typeface="Arial" pitchFamily="34" charset="0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56113" indent="-939568" algn="l" defTabSz="3758272" rtl="0" eaLnBrk="1" latinLnBrk="0" hangingPunct="1">
        <a:spcBef>
          <a:spcPct val="20000"/>
        </a:spcBef>
        <a:buFont typeface="Arial" pitchFamily="34" charset="0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35249" indent="-939568" algn="l" defTabSz="3758272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14385" indent="-939568" algn="l" defTabSz="3758272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93521" indent="-939568" algn="l" defTabSz="3758272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72657" indent="-939568" algn="l" defTabSz="3758272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5827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79136" algn="l" defTabSz="375827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58272" algn="l" defTabSz="375827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37408" algn="l" defTabSz="375827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16545" algn="l" defTabSz="375827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395681" algn="l" defTabSz="375827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74817" algn="l" defTabSz="375827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53953" algn="l" defTabSz="375827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33089" algn="l" defTabSz="375827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33800"/>
            <a:ext cx="43891200" cy="1653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672000" y="20193000"/>
            <a:ext cx="1219200" cy="1716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9888200"/>
            <a:ext cx="210312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49"/>
          <p:cNvSpPr txBox="1">
            <a:spLocks noChangeArrowheads="1"/>
          </p:cNvSpPr>
          <p:nvPr/>
        </p:nvSpPr>
        <p:spPr bwMode="auto">
          <a:xfrm>
            <a:off x="1371600" y="5334000"/>
            <a:ext cx="9253536" cy="1014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7" tIns="45659" rIns="91327" bIns="45659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text goes here.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sit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Nam in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blandit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elementum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id ligula ac ligula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iaculis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risus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ac,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scelerisque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gravida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eleifend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wisi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Proin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ante,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magna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nibh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ultrices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facilisis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dignissim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at,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diam.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facilisi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Cum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sociis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natoque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penatibus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magnis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dis parturient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montes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nascetur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ridiculus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mus.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tristique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at ligula.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porta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diam.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Mauris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pellentesque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hendrerit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augue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Mauris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rhoncus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magna vitae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laoreet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imperdiet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ligula dolor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hendrerit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quam, sit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augue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nibh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Nam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wisi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id, dictum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nec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dignissim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ante. </a:t>
            </a: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11506200" y="10640170"/>
            <a:ext cx="9255125" cy="7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7" tIns="45659" rIns="91327" bIns="45659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sit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Nam in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blandit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elementum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Morbi</a:t>
            </a:r>
            <a:r>
              <a:rPr lang="en-US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id ligula ac ligula </a:t>
            </a:r>
            <a:r>
              <a:rPr lang="en-US" sz="3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iaculis</a:t>
            </a:r>
            <a:r>
              <a:rPr lang="en-US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en-US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risus</a:t>
            </a:r>
            <a:r>
              <a:rPr lang="en-US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ac,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scelerisque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gravida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eleifend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wisi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Proin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ante, </a:t>
            </a:r>
            <a:r>
              <a:rPr lang="en-US" sz="33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en-US" sz="3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magna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nibh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ultrices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facilisis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dignissim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at,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diam.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facilisi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Cum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sociis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natoque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penatibus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magnis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dis parturient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montes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nascetur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ridiculus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mus.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tristique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at ligula.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porta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diam.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Mauris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pellentesque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hendrerit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augue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sp>
        <p:nvSpPr>
          <p:cNvPr id="22" name="Text Box 49"/>
          <p:cNvSpPr txBox="1">
            <a:spLocks noChangeArrowheads="1"/>
          </p:cNvSpPr>
          <p:nvPr/>
        </p:nvSpPr>
        <p:spPr bwMode="auto">
          <a:xfrm>
            <a:off x="21259800" y="5443279"/>
            <a:ext cx="9251952" cy="123817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327" tIns="45659" rIns="91327" bIns="45659">
            <a:spAutoFit/>
          </a:bodyPr>
          <a:lstStyle>
            <a:lvl1pPr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sit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Nam in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blandit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elementum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id ligula ac ligula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iaculis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risus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ac,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scelerisque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gravida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eleifend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wisi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sz="3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Proin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ante,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magna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nibh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ultrices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facilisis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dignissim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at,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diam.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facilisi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Cum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sociis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natoque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penatibus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magnis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dis parturient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montes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nascetur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ridiculus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mus. </a:t>
            </a:r>
          </a:p>
          <a:p>
            <a:pPr marL="570788" indent="-570788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tristique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at ligula. </a:t>
            </a:r>
          </a:p>
          <a:p>
            <a:pPr marL="570788" indent="-570788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570788" indent="-570788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570788" indent="-570788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porta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diam. 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sz="3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Mauris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pellentesque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hendrerit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augue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Mauris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rhoncus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magna vitae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laoreet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imperdiet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ligula dolor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hendrerit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quam, sit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augue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nibh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Nam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wisi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id, dictum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nec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dignissim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ante. </a:t>
            </a:r>
          </a:p>
        </p:txBody>
      </p:sp>
      <p:sp>
        <p:nvSpPr>
          <p:cNvPr id="24" name="Text Box 49"/>
          <p:cNvSpPr txBox="1">
            <a:spLocks noChangeArrowheads="1"/>
          </p:cNvSpPr>
          <p:nvPr/>
        </p:nvSpPr>
        <p:spPr bwMode="auto">
          <a:xfrm>
            <a:off x="31987087" y="11796810"/>
            <a:ext cx="9255125" cy="527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7" tIns="45659" rIns="91327" bIns="45659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Cum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sociis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natoque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penatibus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magnis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dis parturient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montes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nascetur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ridiculus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mus.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tristique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at ligula.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consequat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porta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Integer diam.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Mauris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pellentesque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aliquet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hendrerit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augue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Mauris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rhoncus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magna vitae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laoreet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imperdiet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ligula dolor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hendrerit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quam, sit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augue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nibh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Nam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wisi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faucibus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id, dictum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nec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dignissim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eget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ante. </a:t>
            </a:r>
          </a:p>
        </p:txBody>
      </p:sp>
      <p:sp>
        <p:nvSpPr>
          <p:cNvPr id="25" name="Text Box 49"/>
          <p:cNvSpPr txBox="1">
            <a:spLocks noChangeArrowheads="1"/>
          </p:cNvSpPr>
          <p:nvPr/>
        </p:nvSpPr>
        <p:spPr bwMode="auto">
          <a:xfrm>
            <a:off x="1320802" y="16748521"/>
            <a:ext cx="9253536" cy="176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7" tIns="45659" rIns="91327" bIns="45659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ipsum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sit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Nam in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diam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blandit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elementum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id ligula.</a:t>
            </a:r>
          </a:p>
        </p:txBody>
      </p:sp>
      <p:graphicFrame>
        <p:nvGraphicFramePr>
          <p:cNvPr id="23" name="Object 2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027236"/>
              </p:ext>
            </p:extLst>
          </p:nvPr>
        </p:nvGraphicFramePr>
        <p:xfrm>
          <a:off x="32695240" y="4721226"/>
          <a:ext cx="6900861" cy="4803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3" name="Group 2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018517"/>
              </p:ext>
            </p:extLst>
          </p:nvPr>
        </p:nvGraphicFramePr>
        <p:xfrm>
          <a:off x="13335000" y="5486400"/>
          <a:ext cx="5334000" cy="3625433"/>
        </p:xfrm>
        <a:graphic>
          <a:graphicData uri="http://schemas.openxmlformats.org/drawingml/2006/table">
            <a:tbl>
              <a:tblPr/>
              <a:tblGrid>
                <a:gridCol w="3512208"/>
                <a:gridCol w="1821792"/>
              </a:tblGrid>
              <a:tr h="986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Demographics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Average Age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Average Weight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152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Average Shoe Size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Total  Participants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105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371600" y="422037"/>
            <a:ext cx="22250400" cy="2805773"/>
          </a:xfrm>
          <a:prstGeom prst="rect">
            <a:avLst/>
          </a:prstGeom>
          <a:noFill/>
        </p:spPr>
        <p:txBody>
          <a:bodyPr wrap="square" lIns="91327" tIns="45659" rIns="91327" bIns="45659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7800" b="1" dirty="0" smtClean="0">
                <a:solidFill>
                  <a:srgbClr val="0046E1"/>
                </a:solidFill>
                <a:latin typeface="Franklin Gothic Medium"/>
              </a:rPr>
              <a:t>YOUR POSTER TITLE GOES HERE</a:t>
            </a:r>
          </a:p>
          <a:p>
            <a:pPr>
              <a:lnSpc>
                <a:spcPts val="6760"/>
              </a:lnSpc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</a:rPr>
              <a:t>Your Name Goes Here, Author’s Name, Author’s Name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Franklin Gothic Demi" pitchFamily="34" charset="0"/>
            </a:endParaRP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</a:rPr>
              <a:t>Department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</a:rPr>
              <a:t>of Pediatrics, Children’s Hospital of The King’s Daughters,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Demi" pitchFamily="34" charset="0"/>
              </a:rPr>
              <a:t>Norfolk, VA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27432000" y="21102935"/>
            <a:ext cx="1348739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dirty="0" smtClean="0">
                <a:solidFill>
                  <a:srgbClr val="0046E1"/>
                </a:solidFill>
                <a:latin typeface="Franklin Gothic Demi" pitchFamily="34" charset="0"/>
              </a:rPr>
              <a:t>Acknowledgements can go here</a:t>
            </a:r>
            <a:endParaRPr lang="en-US" sz="2400" dirty="0">
              <a:solidFill>
                <a:srgbClr val="0046E1"/>
              </a:solidFill>
              <a:latin typeface="Franklin Gothic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371600" y="4114800"/>
            <a:ext cx="7706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46E1"/>
                </a:solidFill>
                <a:latin typeface="Franklin Gothic Demi" pitchFamily="34" charset="0"/>
              </a:rPr>
              <a:t>Introduction</a:t>
            </a:r>
            <a:endParaRPr lang="en-US" sz="5400" dirty="0">
              <a:solidFill>
                <a:srgbClr val="0046E1"/>
              </a:solidFill>
              <a:latin typeface="Franklin Gothic Dem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15621000"/>
            <a:ext cx="6287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46E1"/>
                </a:solidFill>
                <a:latin typeface="Franklin Gothic Demi" pitchFamily="34" charset="0"/>
              </a:rPr>
              <a:t>Participants</a:t>
            </a:r>
            <a:endParaRPr lang="en-US" sz="5400" dirty="0">
              <a:solidFill>
                <a:srgbClr val="0046E1"/>
              </a:solidFill>
              <a:latin typeface="Franklin Gothic Demi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 flipH="1">
            <a:off x="11353800" y="4267200"/>
            <a:ext cx="7706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46E1"/>
                </a:solidFill>
                <a:latin typeface="Franklin Gothic Demi" pitchFamily="34" charset="0"/>
              </a:rPr>
              <a:t>Methods</a:t>
            </a:r>
            <a:endParaRPr lang="en-US" sz="5400" dirty="0">
              <a:solidFill>
                <a:srgbClr val="0046E1"/>
              </a:solidFill>
              <a:latin typeface="Franklin Gothic Demi" pitchFamily="34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 flipH="1">
            <a:off x="21259800" y="4267200"/>
            <a:ext cx="7706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46E1"/>
                </a:solidFill>
                <a:latin typeface="Franklin Gothic Demi" pitchFamily="34" charset="0"/>
              </a:rPr>
              <a:t>Results</a:t>
            </a:r>
            <a:endParaRPr lang="en-US" sz="5400" dirty="0">
              <a:solidFill>
                <a:srgbClr val="0046E1"/>
              </a:solidFill>
              <a:latin typeface="Franklin Gothic Demi" pitchFamily="34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 flipH="1">
            <a:off x="11506200" y="9525000"/>
            <a:ext cx="7706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46E1"/>
                </a:solidFill>
                <a:latin typeface="Franklin Gothic Demi" pitchFamily="34" charset="0"/>
              </a:rPr>
              <a:t>Procedures</a:t>
            </a:r>
            <a:endParaRPr lang="en-US" sz="5400" dirty="0">
              <a:solidFill>
                <a:srgbClr val="0046E1"/>
              </a:solidFill>
              <a:latin typeface="Franklin Gothic Demi" pitchFamily="34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 flipH="1">
            <a:off x="32004000" y="10668000"/>
            <a:ext cx="7706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46E1"/>
                </a:solidFill>
                <a:latin typeface="Franklin Gothic Demi" pitchFamily="34" charset="0"/>
              </a:rPr>
              <a:t>Conclusions</a:t>
            </a:r>
            <a:endParaRPr lang="en-US" sz="5400" dirty="0">
              <a:solidFill>
                <a:srgbClr val="0046E1"/>
              </a:solidFill>
              <a:latin typeface="Franklin Gothic Demi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77" y="18973800"/>
            <a:ext cx="43917577" cy="1981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581400"/>
            <a:ext cx="43891200" cy="228600"/>
          </a:xfrm>
          <a:prstGeom prst="rect">
            <a:avLst/>
          </a:prstGeom>
          <a:solidFill>
            <a:srgbClr val="0046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1397" y="1146772"/>
            <a:ext cx="4882292" cy="14327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08600" y="1371600"/>
            <a:ext cx="4101887" cy="129678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14600" y="304800"/>
            <a:ext cx="267395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7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</TotalTime>
  <Words>590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Franklin Gothic Demi</vt:lpstr>
      <vt:lpstr>Arial</vt:lpstr>
      <vt:lpstr>Franklin Gothic Medium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Mukherjee, Pravash C.</cp:lastModifiedBy>
  <cp:revision>87</cp:revision>
  <cp:lastPrinted>2011-01-20T22:45:38Z</cp:lastPrinted>
  <dcterms:created xsi:type="dcterms:W3CDTF">2011-01-12T16:45:58Z</dcterms:created>
  <dcterms:modified xsi:type="dcterms:W3CDTF">2018-04-23T18:08:11Z</dcterms:modified>
</cp:coreProperties>
</file>