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notesMasterIdLst>
    <p:notesMasterId r:id="rId4"/>
  </p:notesMasterIdLst>
  <p:sldIdLst>
    <p:sldId id="256" r:id="rId2"/>
    <p:sldId id="257" r:id="rId3"/>
  </p:sldIdLst>
  <p:sldSz cx="43891200" cy="21945600"/>
  <p:notesSz cx="6858000" cy="9144000"/>
  <p:embeddedFontLst>
    <p:embeddedFont>
      <p:font typeface="Franklin Gothic Demi" panose="020B0703020102020204" pitchFamily="34" charset="0"/>
      <p:regular r:id="rId5"/>
      <p:italic r:id="rId6"/>
    </p:embeddedFont>
    <p:embeddedFont>
      <p:font typeface="Franklin Gothic Medium" panose="020B0603020102020204" pitchFamily="34" charset="0"/>
      <p:regular r:id="rId7"/>
      <p: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3754520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1pPr>
    <a:lvl2pPr marL="1877260" algn="l" defTabSz="3754520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2pPr>
    <a:lvl3pPr marL="3754520" algn="l" defTabSz="3754520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3pPr>
    <a:lvl4pPr marL="5631780" algn="l" defTabSz="3754520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4pPr>
    <a:lvl5pPr marL="7509053" algn="l" defTabSz="3754520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5pPr>
    <a:lvl6pPr marL="9386313" algn="l" defTabSz="3754520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6pPr>
    <a:lvl7pPr marL="11263577" algn="l" defTabSz="3754520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7pPr>
    <a:lvl8pPr marL="13140837" algn="l" defTabSz="3754520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8pPr>
    <a:lvl9pPr marL="15018097" algn="l" defTabSz="3754520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12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E1"/>
    <a:srgbClr val="FAC558"/>
    <a:srgbClr val="DD3D7B"/>
    <a:srgbClr val="ADCF2B"/>
    <a:srgbClr val="37B0D0"/>
    <a:srgbClr val="C4CC52"/>
    <a:srgbClr val="80CC68"/>
    <a:srgbClr val="80CCD5"/>
    <a:srgbClr val="24CFD5"/>
    <a:srgbClr val="23D0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36" d="100"/>
          <a:sy n="36" d="100"/>
        </p:scale>
        <p:origin x="456" y="6"/>
      </p:cViewPr>
      <p:guideLst>
        <p:guide orient="horz" pos="6912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367031707243499"/>
          <c:y val="3.1573219295863902E-2"/>
          <c:w val="0.72108516607837803"/>
          <c:h val="0.839399040637161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0046E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5122616"/>
        <c:axId val="205127208"/>
        <c:axId val="0"/>
      </c:bar3DChart>
      <c:catAx>
        <c:axId val="2051226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5127208"/>
        <c:crosses val="autoZero"/>
        <c:auto val="1"/>
        <c:lblAlgn val="ctr"/>
        <c:lblOffset val="100"/>
        <c:noMultiLvlLbl val="0"/>
      </c:catAx>
      <c:valAx>
        <c:axId val="205127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51226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21"/>
            <c:spPr>
              <a:solidFill>
                <a:srgbClr val="0046E1"/>
              </a:solidFill>
            </c:spPr>
          </c:dPt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rgbClr val="ADCF2B"/>
              </a:solidFill>
            </c:spPr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367031707243499"/>
          <c:y val="3.1573219295863902E-2"/>
          <c:w val="0.72108516607837803"/>
          <c:h val="0.839399040637161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D5CD9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8F7929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0C799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6427776"/>
        <c:axId val="246428168"/>
        <c:axId val="0"/>
      </c:bar3DChart>
      <c:catAx>
        <c:axId val="246427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46428168"/>
        <c:crosses val="autoZero"/>
        <c:auto val="1"/>
        <c:lblAlgn val="ctr"/>
        <c:lblOffset val="100"/>
        <c:noMultiLvlLbl val="0"/>
      </c:catAx>
      <c:valAx>
        <c:axId val="246428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64277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21"/>
            <c:spPr>
              <a:solidFill>
                <a:srgbClr val="0C7994"/>
              </a:solidFill>
            </c:spPr>
          </c:dPt>
          <c:dPt>
            <c:idx val="1"/>
            <c:bubble3D val="0"/>
            <c:spPr>
              <a:solidFill>
                <a:srgbClr val="E3DEB8"/>
              </a:solidFill>
            </c:spPr>
          </c:dPt>
          <c:dPt>
            <c:idx val="2"/>
            <c:bubble3D val="0"/>
            <c:spPr>
              <a:solidFill>
                <a:srgbClr val="00334D"/>
              </a:solidFill>
            </c:spPr>
          </c:dPt>
          <c:dPt>
            <c:idx val="3"/>
            <c:bubble3D val="0"/>
            <c:spPr>
              <a:solidFill>
                <a:srgbClr val="C6BF70"/>
              </a:solidFill>
            </c:spPr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overlay val="0"/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90D2E-0944-47C8-99DF-925AB13FC617}" type="datetimeFigureOut">
              <a:rPr lang="en-US" smtClean="0"/>
              <a:t>04/23/2018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AA75E-9144-4FCD-A651-6471004B8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02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5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281" algn="l" defTabSz="9125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587" algn="l" defTabSz="9125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868" algn="l" defTabSz="9125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146" algn="l" defTabSz="9125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1439" algn="l" defTabSz="9125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7737" algn="l" defTabSz="9125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4014" algn="l" defTabSz="9125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0307" algn="l" defTabSz="9125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685800"/>
            <a:ext cx="6858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A75E-9144-4FCD-A651-6471004B84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47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685800"/>
            <a:ext cx="6858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A75E-9144-4FCD-A651-6471004B84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04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6817371"/>
            <a:ext cx="37307520" cy="47040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2435840"/>
            <a:ext cx="30723840" cy="56083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79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58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637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516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395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274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153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033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0016-035E-4E85-9482-323D62E0CF74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A67D-16E3-45FF-A0D8-B630A67C6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03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0016-035E-4E85-9482-323D62E0CF74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A67D-16E3-45FF-A0D8-B630A67C6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3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878843"/>
            <a:ext cx="9875520" cy="187248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878843"/>
            <a:ext cx="28895040" cy="187248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0016-035E-4E85-9482-323D62E0CF74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A67D-16E3-45FF-A0D8-B630A67C6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35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0016-035E-4E85-9482-323D62E0CF74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A67D-16E3-45FF-A0D8-B630A67C6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55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14102091"/>
            <a:ext cx="37307520" cy="4358640"/>
          </a:xfrm>
        </p:spPr>
        <p:txBody>
          <a:bodyPr anchor="t"/>
          <a:lstStyle>
            <a:lvl1pPr algn="l">
              <a:defRPr sz="16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9301483"/>
            <a:ext cx="37307520" cy="4800598"/>
          </a:xfrm>
        </p:spPr>
        <p:txBody>
          <a:bodyPr anchor="b"/>
          <a:lstStyle>
            <a:lvl1pPr marL="0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1pPr>
            <a:lvl2pPr marL="1879136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2pPr>
            <a:lvl3pPr marL="3758272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3pPr>
            <a:lvl4pPr marL="5637408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4pPr>
            <a:lvl5pPr marL="7516545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5pPr>
            <a:lvl6pPr marL="9395681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6pPr>
            <a:lvl7pPr marL="11274817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7pPr>
            <a:lvl8pPr marL="13153953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8pPr>
            <a:lvl9pPr marL="15033089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0016-035E-4E85-9482-323D62E0CF74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A67D-16E3-45FF-A0D8-B630A67C6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02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5120641"/>
            <a:ext cx="19385280" cy="14483082"/>
          </a:xfrm>
        </p:spPr>
        <p:txBody>
          <a:bodyPr/>
          <a:lstStyle>
            <a:lvl1pPr>
              <a:defRPr sz="11500"/>
            </a:lvl1pPr>
            <a:lvl2pPr>
              <a:defRPr sz="99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5120641"/>
            <a:ext cx="19385280" cy="14483082"/>
          </a:xfrm>
        </p:spPr>
        <p:txBody>
          <a:bodyPr/>
          <a:lstStyle>
            <a:lvl1pPr>
              <a:defRPr sz="11500"/>
            </a:lvl1pPr>
            <a:lvl2pPr>
              <a:defRPr sz="99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0016-035E-4E85-9482-323D62E0CF74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A67D-16E3-45FF-A0D8-B630A67C6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60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4912362"/>
            <a:ext cx="19392902" cy="2047238"/>
          </a:xfrm>
        </p:spPr>
        <p:txBody>
          <a:bodyPr anchor="b"/>
          <a:lstStyle>
            <a:lvl1pPr marL="0" indent="0">
              <a:buNone/>
              <a:defRPr sz="9900" b="1"/>
            </a:lvl1pPr>
            <a:lvl2pPr marL="1879136" indent="0">
              <a:buNone/>
              <a:defRPr sz="8200" b="1"/>
            </a:lvl2pPr>
            <a:lvl3pPr marL="3758272" indent="0">
              <a:buNone/>
              <a:defRPr sz="7400" b="1"/>
            </a:lvl3pPr>
            <a:lvl4pPr marL="5637408" indent="0">
              <a:buNone/>
              <a:defRPr sz="6600" b="1"/>
            </a:lvl4pPr>
            <a:lvl5pPr marL="7516545" indent="0">
              <a:buNone/>
              <a:defRPr sz="6600" b="1"/>
            </a:lvl5pPr>
            <a:lvl6pPr marL="9395681" indent="0">
              <a:buNone/>
              <a:defRPr sz="6600" b="1"/>
            </a:lvl6pPr>
            <a:lvl7pPr marL="11274817" indent="0">
              <a:buNone/>
              <a:defRPr sz="6600" b="1"/>
            </a:lvl7pPr>
            <a:lvl8pPr marL="13153953" indent="0">
              <a:buNone/>
              <a:defRPr sz="6600" b="1"/>
            </a:lvl8pPr>
            <a:lvl9pPr marL="15033089" indent="0">
              <a:buNone/>
              <a:defRPr sz="6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6959600"/>
            <a:ext cx="19392902" cy="12644122"/>
          </a:xfrm>
        </p:spPr>
        <p:txBody>
          <a:bodyPr/>
          <a:lstStyle>
            <a:lvl1pPr>
              <a:defRPr sz="9900"/>
            </a:lvl1pPr>
            <a:lvl2pPr>
              <a:defRPr sz="82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4912362"/>
            <a:ext cx="19400520" cy="2047238"/>
          </a:xfrm>
        </p:spPr>
        <p:txBody>
          <a:bodyPr anchor="b"/>
          <a:lstStyle>
            <a:lvl1pPr marL="0" indent="0">
              <a:buNone/>
              <a:defRPr sz="9900" b="1"/>
            </a:lvl1pPr>
            <a:lvl2pPr marL="1879136" indent="0">
              <a:buNone/>
              <a:defRPr sz="8200" b="1"/>
            </a:lvl2pPr>
            <a:lvl3pPr marL="3758272" indent="0">
              <a:buNone/>
              <a:defRPr sz="7400" b="1"/>
            </a:lvl3pPr>
            <a:lvl4pPr marL="5637408" indent="0">
              <a:buNone/>
              <a:defRPr sz="6600" b="1"/>
            </a:lvl4pPr>
            <a:lvl5pPr marL="7516545" indent="0">
              <a:buNone/>
              <a:defRPr sz="6600" b="1"/>
            </a:lvl5pPr>
            <a:lvl6pPr marL="9395681" indent="0">
              <a:buNone/>
              <a:defRPr sz="6600" b="1"/>
            </a:lvl6pPr>
            <a:lvl7pPr marL="11274817" indent="0">
              <a:buNone/>
              <a:defRPr sz="6600" b="1"/>
            </a:lvl7pPr>
            <a:lvl8pPr marL="13153953" indent="0">
              <a:buNone/>
              <a:defRPr sz="6600" b="1"/>
            </a:lvl8pPr>
            <a:lvl9pPr marL="15033089" indent="0">
              <a:buNone/>
              <a:defRPr sz="6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6959600"/>
            <a:ext cx="19400520" cy="12644122"/>
          </a:xfrm>
        </p:spPr>
        <p:txBody>
          <a:bodyPr/>
          <a:lstStyle>
            <a:lvl1pPr>
              <a:defRPr sz="9900"/>
            </a:lvl1pPr>
            <a:lvl2pPr>
              <a:defRPr sz="82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0016-035E-4E85-9482-323D62E0CF74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A67D-16E3-45FF-A0D8-B630A67C6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76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0016-035E-4E85-9482-323D62E0CF74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A67D-16E3-45FF-A0D8-B630A67C6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11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0016-035E-4E85-9482-323D62E0CF74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A67D-16E3-45FF-A0D8-B630A67C6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52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7" y="873760"/>
            <a:ext cx="14439902" cy="3718560"/>
          </a:xfrm>
        </p:spPr>
        <p:txBody>
          <a:bodyPr anchor="b"/>
          <a:lstStyle>
            <a:lvl1pPr algn="l">
              <a:defRPr sz="8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873761"/>
            <a:ext cx="24536400" cy="18729962"/>
          </a:xfrm>
        </p:spPr>
        <p:txBody>
          <a:bodyPr/>
          <a:lstStyle>
            <a:lvl1pPr>
              <a:defRPr sz="13200"/>
            </a:lvl1pPr>
            <a:lvl2pPr>
              <a:defRPr sz="11500"/>
            </a:lvl2pPr>
            <a:lvl3pPr>
              <a:defRPr sz="99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7" y="4592321"/>
            <a:ext cx="14439902" cy="15011402"/>
          </a:xfrm>
        </p:spPr>
        <p:txBody>
          <a:bodyPr/>
          <a:lstStyle>
            <a:lvl1pPr marL="0" indent="0">
              <a:buNone/>
              <a:defRPr sz="5800"/>
            </a:lvl1pPr>
            <a:lvl2pPr marL="1879136" indent="0">
              <a:buNone/>
              <a:defRPr sz="4900"/>
            </a:lvl2pPr>
            <a:lvl3pPr marL="3758272" indent="0">
              <a:buNone/>
              <a:defRPr sz="4100"/>
            </a:lvl3pPr>
            <a:lvl4pPr marL="5637408" indent="0">
              <a:buNone/>
              <a:defRPr sz="3700"/>
            </a:lvl4pPr>
            <a:lvl5pPr marL="7516545" indent="0">
              <a:buNone/>
              <a:defRPr sz="3700"/>
            </a:lvl5pPr>
            <a:lvl6pPr marL="9395681" indent="0">
              <a:buNone/>
              <a:defRPr sz="3700"/>
            </a:lvl6pPr>
            <a:lvl7pPr marL="11274817" indent="0">
              <a:buNone/>
              <a:defRPr sz="3700"/>
            </a:lvl7pPr>
            <a:lvl8pPr marL="13153953" indent="0">
              <a:buNone/>
              <a:defRPr sz="3700"/>
            </a:lvl8pPr>
            <a:lvl9pPr marL="15033089" indent="0">
              <a:buNone/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0016-035E-4E85-9482-323D62E0CF74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A67D-16E3-45FF-A0D8-B630A67C6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23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15361920"/>
            <a:ext cx="26334720" cy="1813562"/>
          </a:xfrm>
        </p:spPr>
        <p:txBody>
          <a:bodyPr anchor="b"/>
          <a:lstStyle>
            <a:lvl1pPr algn="l">
              <a:defRPr sz="8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1960880"/>
            <a:ext cx="26334720" cy="13167360"/>
          </a:xfrm>
        </p:spPr>
        <p:txBody>
          <a:bodyPr/>
          <a:lstStyle>
            <a:lvl1pPr marL="0" indent="0">
              <a:buNone/>
              <a:defRPr sz="13200"/>
            </a:lvl1pPr>
            <a:lvl2pPr marL="1879136" indent="0">
              <a:buNone/>
              <a:defRPr sz="11500"/>
            </a:lvl2pPr>
            <a:lvl3pPr marL="3758272" indent="0">
              <a:buNone/>
              <a:defRPr sz="9900"/>
            </a:lvl3pPr>
            <a:lvl4pPr marL="5637408" indent="0">
              <a:buNone/>
              <a:defRPr sz="8200"/>
            </a:lvl4pPr>
            <a:lvl5pPr marL="7516545" indent="0">
              <a:buNone/>
              <a:defRPr sz="8200"/>
            </a:lvl5pPr>
            <a:lvl6pPr marL="9395681" indent="0">
              <a:buNone/>
              <a:defRPr sz="8200"/>
            </a:lvl6pPr>
            <a:lvl7pPr marL="11274817" indent="0">
              <a:buNone/>
              <a:defRPr sz="8200"/>
            </a:lvl7pPr>
            <a:lvl8pPr marL="13153953" indent="0">
              <a:buNone/>
              <a:defRPr sz="8200"/>
            </a:lvl8pPr>
            <a:lvl9pPr marL="15033089" indent="0">
              <a:buNone/>
              <a:defRPr sz="8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17175482"/>
            <a:ext cx="26334720" cy="2575558"/>
          </a:xfrm>
        </p:spPr>
        <p:txBody>
          <a:bodyPr/>
          <a:lstStyle>
            <a:lvl1pPr marL="0" indent="0">
              <a:buNone/>
              <a:defRPr sz="5800"/>
            </a:lvl1pPr>
            <a:lvl2pPr marL="1879136" indent="0">
              <a:buNone/>
              <a:defRPr sz="4900"/>
            </a:lvl2pPr>
            <a:lvl3pPr marL="3758272" indent="0">
              <a:buNone/>
              <a:defRPr sz="4100"/>
            </a:lvl3pPr>
            <a:lvl4pPr marL="5637408" indent="0">
              <a:buNone/>
              <a:defRPr sz="3700"/>
            </a:lvl4pPr>
            <a:lvl5pPr marL="7516545" indent="0">
              <a:buNone/>
              <a:defRPr sz="3700"/>
            </a:lvl5pPr>
            <a:lvl6pPr marL="9395681" indent="0">
              <a:buNone/>
              <a:defRPr sz="3700"/>
            </a:lvl6pPr>
            <a:lvl7pPr marL="11274817" indent="0">
              <a:buNone/>
              <a:defRPr sz="3700"/>
            </a:lvl7pPr>
            <a:lvl8pPr marL="13153953" indent="0">
              <a:buNone/>
              <a:defRPr sz="3700"/>
            </a:lvl8pPr>
            <a:lvl9pPr marL="15033089" indent="0">
              <a:buNone/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30016-035E-4E85-9482-323D62E0CF74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A67D-16E3-45FF-A0D8-B630A67C6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0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878842"/>
            <a:ext cx="39502080" cy="3657600"/>
          </a:xfrm>
          <a:prstGeom prst="rect">
            <a:avLst/>
          </a:prstGeom>
        </p:spPr>
        <p:txBody>
          <a:bodyPr vert="horz" lIns="375824" tIns="187916" rIns="375824" bIns="18791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5120641"/>
            <a:ext cx="39502080" cy="14483082"/>
          </a:xfrm>
          <a:prstGeom prst="rect">
            <a:avLst/>
          </a:prstGeom>
        </p:spPr>
        <p:txBody>
          <a:bodyPr vert="horz" lIns="375824" tIns="187916" rIns="375824" bIns="1879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20340331"/>
            <a:ext cx="10241280" cy="1168400"/>
          </a:xfrm>
          <a:prstGeom prst="rect">
            <a:avLst/>
          </a:prstGeom>
        </p:spPr>
        <p:txBody>
          <a:bodyPr vert="horz" lIns="375824" tIns="187916" rIns="375824" bIns="187916" rtlCol="0" anchor="ctr"/>
          <a:lstStyle>
            <a:lvl1pPr algn="l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30016-035E-4E85-9482-323D62E0CF74}" type="datetimeFigureOut">
              <a:rPr lang="en-US" smtClean="0"/>
              <a:pPr/>
              <a:t>04/23/2018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20340331"/>
            <a:ext cx="13898880" cy="1168400"/>
          </a:xfrm>
          <a:prstGeom prst="rect">
            <a:avLst/>
          </a:prstGeom>
        </p:spPr>
        <p:txBody>
          <a:bodyPr vert="horz" lIns="375824" tIns="187916" rIns="375824" bIns="187916" rtlCol="0" anchor="ctr"/>
          <a:lstStyle>
            <a:lvl1pPr algn="ct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20340331"/>
            <a:ext cx="10241280" cy="1168400"/>
          </a:xfrm>
          <a:prstGeom prst="rect">
            <a:avLst/>
          </a:prstGeom>
        </p:spPr>
        <p:txBody>
          <a:bodyPr vert="horz" lIns="375824" tIns="187916" rIns="375824" bIns="187916" rtlCol="0" anchor="ctr"/>
          <a:lstStyle>
            <a:lvl1pPr algn="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0A67D-16E3-45FF-A0D8-B630A67C6C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71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879136" rtl="0" eaLnBrk="1" latinLnBrk="0" hangingPunct="1">
        <a:spcBef>
          <a:spcPct val="0"/>
        </a:spcBef>
        <a:buNone/>
        <a:defRPr sz="18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09352" indent="-1409352" algn="l" defTabSz="1879136" rtl="0" eaLnBrk="1" latinLnBrk="0" hangingPunct="1">
        <a:spcBef>
          <a:spcPct val="20000"/>
        </a:spcBef>
        <a:buFont typeface="Arial"/>
        <a:buChar char="•"/>
        <a:defRPr sz="13200" kern="1200">
          <a:solidFill>
            <a:schemeClr val="tx1"/>
          </a:solidFill>
          <a:latin typeface="+mn-lt"/>
          <a:ea typeface="+mn-ea"/>
          <a:cs typeface="+mn-cs"/>
        </a:defRPr>
      </a:lvl1pPr>
      <a:lvl2pPr marL="3053600" indent="-1174464" algn="l" defTabSz="1879136" rtl="0" eaLnBrk="1" latinLnBrk="0" hangingPunct="1">
        <a:spcBef>
          <a:spcPct val="20000"/>
        </a:spcBef>
        <a:buFont typeface="Arial"/>
        <a:buChar char="–"/>
        <a:defRPr sz="11500" kern="1200">
          <a:solidFill>
            <a:schemeClr val="tx1"/>
          </a:solidFill>
          <a:latin typeface="+mn-lt"/>
          <a:ea typeface="+mn-ea"/>
          <a:cs typeface="+mn-cs"/>
        </a:defRPr>
      </a:lvl2pPr>
      <a:lvl3pPr marL="4697840" indent="-939568" algn="l" defTabSz="1879136" rtl="0" eaLnBrk="1" latinLnBrk="0" hangingPunct="1">
        <a:spcBef>
          <a:spcPct val="20000"/>
        </a:spcBef>
        <a:buFont typeface="Arial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6576977" indent="-939568" algn="l" defTabSz="1879136" rtl="0" eaLnBrk="1" latinLnBrk="0" hangingPunct="1">
        <a:spcBef>
          <a:spcPct val="20000"/>
        </a:spcBef>
        <a:buFont typeface="Arial"/>
        <a:buChar char="–"/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456113" indent="-939568" algn="l" defTabSz="1879136" rtl="0" eaLnBrk="1" latinLnBrk="0" hangingPunct="1">
        <a:spcBef>
          <a:spcPct val="20000"/>
        </a:spcBef>
        <a:buFont typeface="Arial"/>
        <a:buChar char="»"/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335249" indent="-939568" algn="l" defTabSz="1879136" rtl="0" eaLnBrk="1" latinLnBrk="0" hangingPunct="1">
        <a:spcBef>
          <a:spcPct val="20000"/>
        </a:spcBef>
        <a:buFont typeface="Arial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214385" indent="-939568" algn="l" defTabSz="1879136" rtl="0" eaLnBrk="1" latinLnBrk="0" hangingPunct="1">
        <a:spcBef>
          <a:spcPct val="20000"/>
        </a:spcBef>
        <a:buFont typeface="Arial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093521" indent="-939568" algn="l" defTabSz="1879136" rtl="0" eaLnBrk="1" latinLnBrk="0" hangingPunct="1">
        <a:spcBef>
          <a:spcPct val="20000"/>
        </a:spcBef>
        <a:buFont typeface="Arial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5972657" indent="-939568" algn="l" defTabSz="1879136" rtl="0" eaLnBrk="1" latinLnBrk="0" hangingPunct="1">
        <a:spcBef>
          <a:spcPct val="20000"/>
        </a:spcBef>
        <a:buFont typeface="Arial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7913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1pPr>
      <a:lvl2pPr marL="1879136" algn="l" defTabSz="187913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2pPr>
      <a:lvl3pPr marL="3758272" algn="l" defTabSz="187913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3pPr>
      <a:lvl4pPr marL="5637408" algn="l" defTabSz="187913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4pPr>
      <a:lvl5pPr marL="7516545" algn="l" defTabSz="187913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5pPr>
      <a:lvl6pPr marL="9395681" algn="l" defTabSz="187913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6pPr>
      <a:lvl7pPr marL="11274817" algn="l" defTabSz="187913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7pPr>
      <a:lvl8pPr marL="13153953" algn="l" defTabSz="187913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8pPr>
      <a:lvl9pPr marL="15033089" algn="l" defTabSz="1879136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hart" Target="../charts/chart1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3733800"/>
            <a:ext cx="43891200" cy="18211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7355800" y="2192"/>
            <a:ext cx="13868400" cy="48746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0"/>
            <a:ext cx="20040600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20650200"/>
            <a:ext cx="43891200" cy="1295400"/>
          </a:xfrm>
          <a:prstGeom prst="rect">
            <a:avLst/>
          </a:prstGeom>
          <a:solidFill>
            <a:srgbClr val="0046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040600" y="3733800"/>
            <a:ext cx="238506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286000" y="304800"/>
            <a:ext cx="21945600" cy="2892902"/>
          </a:xfrm>
          <a:prstGeom prst="rect">
            <a:avLst/>
          </a:prstGeom>
          <a:noFill/>
        </p:spPr>
        <p:txBody>
          <a:bodyPr wrap="square" lIns="91257" tIns="45622" rIns="91257" bIns="45622" rtlCol="0" anchor="ctr">
            <a:spAutoFit/>
          </a:bodyPr>
          <a:lstStyle/>
          <a:p>
            <a:r>
              <a:rPr lang="en-US" sz="10000" b="1" dirty="0">
                <a:solidFill>
                  <a:srgbClr val="0046E1"/>
                </a:solidFill>
                <a:latin typeface="Franklin Gothic Medium"/>
              </a:rPr>
              <a:t>Your Poster Title Goes Here</a:t>
            </a:r>
          </a:p>
          <a:p>
            <a:r>
              <a:rPr lang="en-US" sz="4600" dirty="0">
                <a:solidFill>
                  <a:srgbClr val="0046E1"/>
                </a:solidFill>
                <a:latin typeface="Franklin Gothic Medium" pitchFamily="34" charset="0"/>
              </a:rPr>
              <a:t>Your Name Goes Here, Author’s Name, Author’s Name</a:t>
            </a:r>
          </a:p>
          <a:p>
            <a:r>
              <a:rPr lang="en-US" sz="3600" dirty="0">
                <a:solidFill>
                  <a:srgbClr val="0046E1"/>
                </a:solidFill>
                <a:latin typeface="Franklin Gothic Medium" pitchFamily="34" charset="0"/>
              </a:rPr>
              <a:t>Department of Pediatrics, Eastern Virginia Medical School, Norfolk, VA</a:t>
            </a:r>
          </a:p>
        </p:txBody>
      </p:sp>
      <p:sp>
        <p:nvSpPr>
          <p:cNvPr id="17" name="Text Box 49"/>
          <p:cNvSpPr txBox="1">
            <a:spLocks noChangeArrowheads="1"/>
          </p:cNvSpPr>
          <p:nvPr/>
        </p:nvSpPr>
        <p:spPr bwMode="auto">
          <a:xfrm>
            <a:off x="2362200" y="6477000"/>
            <a:ext cx="8696448" cy="790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57" tIns="45622" rIns="91257" bIns="45622">
            <a:spAutoFit/>
          </a:bodyPr>
          <a:lstStyle>
            <a:lvl1pPr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Your text goes here.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Lorem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ipsum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dolor sit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consectetuer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Nam in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diam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consectetuer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odio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blandit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elementum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Morbi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id ligula ac ligula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iaculis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Nulla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lorem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molestie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ac,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scelerisque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gravida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eleifend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wisi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Proin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sapien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ante,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faucibus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sit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mollis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eu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molestie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Donec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magna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nibh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ultrices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facilisis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at,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mollis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diam.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Nulla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facilisi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Cum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sociis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natoque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penatibus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et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magnis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dis parturient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montes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nascetur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ridiculus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mus.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Morbi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tristique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at ligula.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Curabitur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metus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Donec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consequat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Quisque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porta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Integer </a:t>
            </a:r>
            <a:r>
              <a:rPr lang="en-US" sz="3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diam.</a:t>
            </a:r>
            <a:endParaRPr lang="en-US" sz="33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Text Box 49"/>
          <p:cNvSpPr txBox="1">
            <a:spLocks noChangeArrowheads="1"/>
          </p:cNvSpPr>
          <p:nvPr/>
        </p:nvSpPr>
        <p:spPr bwMode="auto">
          <a:xfrm>
            <a:off x="12268200" y="10515600"/>
            <a:ext cx="9255125" cy="455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2" rIns="91257" bIns="45622">
            <a:spAutoFit/>
          </a:bodyPr>
          <a:lstStyle>
            <a:lvl1pPr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Lorem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ipsum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dolor sit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consectetuer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Nam in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diam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consectetuer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odio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blandit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elementum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Morbi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id ligula ac ligula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iaculis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Nulla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lorem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molestie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ac,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scelerisque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gravida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eleifend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wisi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Proin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sapien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ante,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faucibus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sit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mollis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eu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molestie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Donec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magna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nibh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ultrices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facilisis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at,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mollis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diam</a:t>
            </a:r>
            <a:endParaRPr lang="en-US" sz="33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Text Box 49"/>
          <p:cNvSpPr txBox="1">
            <a:spLocks noChangeArrowheads="1"/>
          </p:cNvSpPr>
          <p:nvPr/>
        </p:nvSpPr>
        <p:spPr bwMode="auto">
          <a:xfrm>
            <a:off x="22304741" y="6458105"/>
            <a:ext cx="9251952" cy="8462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257" tIns="45622" rIns="91257" bIns="45622">
            <a:spAutoFit/>
          </a:bodyPr>
          <a:lstStyle>
            <a:lvl1pPr defTabSz="4703763" eaLnBrk="0" hangingPunct="0">
              <a:defRPr sz="8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8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8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8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8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Lorem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ipsum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dolor sit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consectetuer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Nam in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diam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consectetuer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odio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blandit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elementum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Morbi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id ligula ac ligula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iaculis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Nulla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lorem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molestie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ac,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scelerisque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gravida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eleifend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wisi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eaLnBrk="1" hangingPunct="1">
              <a:lnSpc>
                <a:spcPct val="110000"/>
              </a:lnSpc>
              <a:defRPr/>
            </a:pPr>
            <a:endParaRPr lang="en-US" sz="33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Proin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sapien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ante,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faucibus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sit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mollis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eu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molestie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Donec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magna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nibh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ultrices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facilisis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at,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mollis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diam.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Nulla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facilisi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Cum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sociis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natoque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penatibus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et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magnis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dis parturient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montes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nascetur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ridiculus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mus. </a:t>
            </a:r>
          </a:p>
          <a:p>
            <a:pPr marL="570360" indent="-57036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Morbi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tristique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at ligula. </a:t>
            </a:r>
          </a:p>
          <a:p>
            <a:pPr marL="570360" indent="-57036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Curabitur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metus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marL="570360" indent="-57036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Donec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consequat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marL="570360" indent="-57036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Quisque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porta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Integer diam. </a:t>
            </a:r>
            <a:endParaRPr lang="en-US" sz="33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Text Box 49"/>
          <p:cNvSpPr txBox="1">
            <a:spLocks noChangeArrowheads="1"/>
          </p:cNvSpPr>
          <p:nvPr/>
        </p:nvSpPr>
        <p:spPr bwMode="auto">
          <a:xfrm>
            <a:off x="32530923" y="6553200"/>
            <a:ext cx="9255125" cy="958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2" rIns="91257" bIns="45622">
            <a:spAutoFit/>
          </a:bodyPr>
          <a:lstStyle>
            <a:lvl1pPr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Cum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sociis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natoque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penatibus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et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magnis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dis parturient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montes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nascetur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ridiculus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mus.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Morbi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tristique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at ligula.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Curabitur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metus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Donec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consequat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Quisque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porta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Integer diam.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Mauris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pellentesque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aliquet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Curabitur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hendrerit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metus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augue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Mauris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rhoncus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magna vitae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laoreet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imperdiet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ligula dolor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hendrerit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quam, sit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mollis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augue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nibh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et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lorem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Nam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odio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wisi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faucibus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id, dictum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nec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dignissim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ante.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Lorem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ipsum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dolor sit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consectetuer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3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eaLnBrk="1" hangingPunct="1">
              <a:lnSpc>
                <a:spcPct val="110000"/>
              </a:lnSpc>
            </a:pPr>
            <a:endParaRPr lang="en-US" sz="33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en-US" sz="3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Nam 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diam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consectetuer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odio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blandit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elementum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Morbi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id ligula ac ligula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iaculis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Nulla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lorem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molestie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ac,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scelerisque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gravida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eleifend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wisi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eaLnBrk="1" hangingPunct="1">
              <a:lnSpc>
                <a:spcPct val="110000"/>
              </a:lnSpc>
            </a:pPr>
            <a:endParaRPr lang="en-US" sz="33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Text Box 49"/>
          <p:cNvSpPr txBox="1">
            <a:spLocks noChangeArrowheads="1"/>
          </p:cNvSpPr>
          <p:nvPr/>
        </p:nvSpPr>
        <p:spPr bwMode="auto">
          <a:xfrm>
            <a:off x="2209800" y="16078200"/>
            <a:ext cx="8696448" cy="399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57" tIns="45622" rIns="91257" bIns="45622">
            <a:spAutoFit/>
          </a:bodyPr>
          <a:lstStyle>
            <a:lvl1pPr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Lorem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ipsum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dolor sit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consectetuer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Nam in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diam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consectetuer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odio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blandit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elementum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Morbi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id ligula. Cum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sociis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natoque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penatibus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et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magnis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dis parturient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montes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nascetur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ridiculus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mus.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Morbi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tristique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at ligula.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Curabitur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metus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Donec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consequat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Quisque</a:t>
            </a:r>
            <a:r>
              <a:rPr lang="en-US" sz="3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porta</a:t>
            </a:r>
            <a:r>
              <a:rPr lang="en-US" sz="3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33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286000" y="5238801"/>
            <a:ext cx="7315200" cy="984687"/>
          </a:xfrm>
          <a:prstGeom prst="rect">
            <a:avLst/>
          </a:prstGeom>
          <a:noFill/>
        </p:spPr>
        <p:txBody>
          <a:bodyPr wrap="square" lIns="91257" tIns="45622" rIns="91257" bIns="45622" rtlCol="0">
            <a:spAutoFit/>
          </a:bodyPr>
          <a:lstStyle/>
          <a:p>
            <a:r>
              <a:rPr lang="en-US" sz="5800" dirty="0">
                <a:solidFill>
                  <a:srgbClr val="0046E1"/>
                </a:solidFill>
                <a:latin typeface="Franklin Gothic Medium"/>
              </a:rPr>
              <a:t>Introduction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2247902" y="14877891"/>
            <a:ext cx="7315200" cy="984687"/>
          </a:xfrm>
          <a:prstGeom prst="rect">
            <a:avLst/>
          </a:prstGeom>
          <a:noFill/>
        </p:spPr>
        <p:txBody>
          <a:bodyPr wrap="square" lIns="91257" tIns="45622" rIns="91257" bIns="45622" rtlCol="0">
            <a:spAutoFit/>
          </a:bodyPr>
          <a:lstStyle/>
          <a:p>
            <a:r>
              <a:rPr lang="en-US" sz="5800" dirty="0" smtClean="0">
                <a:solidFill>
                  <a:srgbClr val="0046E1"/>
                </a:solidFill>
                <a:latin typeface="Franklin Gothic Medium"/>
              </a:rPr>
              <a:t>Methods</a:t>
            </a:r>
            <a:endParaRPr lang="en-US" sz="5800" dirty="0">
              <a:solidFill>
                <a:srgbClr val="0046E1"/>
              </a:solidFill>
              <a:latin typeface="Franklin Gothic Medium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2479000" y="5238801"/>
            <a:ext cx="7315200" cy="984687"/>
          </a:xfrm>
          <a:prstGeom prst="rect">
            <a:avLst/>
          </a:prstGeom>
          <a:noFill/>
        </p:spPr>
        <p:txBody>
          <a:bodyPr wrap="square" lIns="91257" tIns="45622" rIns="91257" bIns="45622" rtlCol="0">
            <a:spAutoFit/>
          </a:bodyPr>
          <a:lstStyle/>
          <a:p>
            <a:r>
              <a:rPr lang="en-US" sz="5800" dirty="0">
                <a:solidFill>
                  <a:srgbClr val="0046E1"/>
                </a:solidFill>
                <a:latin typeface="Franklin Gothic Medium"/>
              </a:rPr>
              <a:t>Results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2344400" y="5257800"/>
            <a:ext cx="7315200" cy="984687"/>
          </a:xfrm>
          <a:prstGeom prst="rect">
            <a:avLst/>
          </a:prstGeom>
          <a:noFill/>
        </p:spPr>
        <p:txBody>
          <a:bodyPr wrap="square" lIns="91257" tIns="45622" rIns="91257" bIns="45622" rtlCol="0">
            <a:spAutoFit/>
          </a:bodyPr>
          <a:lstStyle/>
          <a:p>
            <a:r>
              <a:rPr lang="en-US" sz="5800" dirty="0" smtClean="0">
                <a:solidFill>
                  <a:srgbClr val="0046E1"/>
                </a:solidFill>
                <a:latin typeface="Franklin Gothic Medium"/>
              </a:rPr>
              <a:t>Procedures</a:t>
            </a:r>
            <a:endParaRPr lang="en-US" sz="5800" dirty="0">
              <a:solidFill>
                <a:srgbClr val="0046E1"/>
              </a:solidFill>
              <a:latin typeface="Franklin Gothic Medium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2766000" y="5338040"/>
            <a:ext cx="7315200" cy="984687"/>
          </a:xfrm>
          <a:prstGeom prst="rect">
            <a:avLst/>
          </a:prstGeom>
          <a:noFill/>
        </p:spPr>
        <p:txBody>
          <a:bodyPr wrap="square" lIns="91257" tIns="45622" rIns="91257" bIns="45622" rtlCol="0">
            <a:spAutoFit/>
          </a:bodyPr>
          <a:lstStyle/>
          <a:p>
            <a:r>
              <a:rPr lang="en-US" sz="5800" dirty="0" smtClean="0">
                <a:solidFill>
                  <a:srgbClr val="0046E1"/>
                </a:solidFill>
                <a:latin typeface="Franklin Gothic Medium"/>
              </a:rPr>
              <a:t>Conclusion</a:t>
            </a:r>
            <a:endParaRPr lang="en-US" sz="5800" dirty="0">
              <a:solidFill>
                <a:srgbClr val="0046E1"/>
              </a:solidFill>
              <a:latin typeface="Franklin Gothic Medium"/>
            </a:endParaRPr>
          </a:p>
        </p:txBody>
      </p:sp>
      <p:graphicFrame>
        <p:nvGraphicFramePr>
          <p:cNvPr id="101" name="Chart 100"/>
          <p:cNvGraphicFramePr/>
          <p:nvPr>
            <p:extLst>
              <p:ext uri="{D42A27DB-BD31-4B8C-83A1-F6EECF244321}">
                <p14:modId xmlns:p14="http://schemas.microsoft.com/office/powerpoint/2010/main" val="1243093037"/>
              </p:ext>
            </p:extLst>
          </p:nvPr>
        </p:nvGraphicFramePr>
        <p:xfrm>
          <a:off x="22326600" y="15392400"/>
          <a:ext cx="9137138" cy="4320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2" name="Chart 101"/>
          <p:cNvGraphicFramePr/>
          <p:nvPr>
            <p:extLst>
              <p:ext uri="{D42A27DB-BD31-4B8C-83A1-F6EECF244321}">
                <p14:modId xmlns:p14="http://schemas.microsoft.com/office/powerpoint/2010/main" val="3904596527"/>
              </p:ext>
            </p:extLst>
          </p:nvPr>
        </p:nvGraphicFramePr>
        <p:xfrm>
          <a:off x="13563600" y="15925800"/>
          <a:ext cx="6781800" cy="4256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" name="Text Box 49"/>
          <p:cNvSpPr txBox="1">
            <a:spLocks noChangeArrowheads="1"/>
          </p:cNvSpPr>
          <p:nvPr/>
        </p:nvSpPr>
        <p:spPr bwMode="auto">
          <a:xfrm>
            <a:off x="32461200" y="16916400"/>
            <a:ext cx="9255125" cy="333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2" rIns="91257" bIns="45622">
            <a:spAutoFit/>
          </a:bodyPr>
          <a:lstStyle>
            <a:lvl1pPr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Cum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sociis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natoque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penatibus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et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magnis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dis parturient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montes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nascetur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ridiculus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mus.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Morbi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tristique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at ligula.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Curabitur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metus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Donec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consequat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Quisque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porta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Integer diam.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Mauris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pellentesque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aliquet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Cum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sociis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natoque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penatibus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et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magnis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dis parturient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montes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nascetur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ridiculus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mus.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Morbi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tristique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at ligula.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Curabitur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metus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Donec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consequat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Quisque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porta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Integer diam.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Mauris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pellentesque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aliquet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elit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>
              <a:lnSpc>
                <a:spcPct val="110000"/>
              </a:lnSpc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620077" y="15773400"/>
            <a:ext cx="7315200" cy="984687"/>
          </a:xfrm>
          <a:prstGeom prst="rect">
            <a:avLst/>
          </a:prstGeom>
          <a:noFill/>
        </p:spPr>
        <p:txBody>
          <a:bodyPr wrap="square" lIns="91257" tIns="45622" rIns="91257" bIns="45622" rtlCol="0">
            <a:spAutoFit/>
          </a:bodyPr>
          <a:lstStyle/>
          <a:p>
            <a:r>
              <a:rPr lang="en-US" sz="5800" dirty="0" smtClean="0">
                <a:solidFill>
                  <a:srgbClr val="0046E1"/>
                </a:solidFill>
                <a:latin typeface="Franklin Gothic Medium"/>
              </a:rPr>
              <a:t>References</a:t>
            </a:r>
            <a:endParaRPr lang="en-US" sz="5800" dirty="0">
              <a:solidFill>
                <a:srgbClr val="0046E1"/>
              </a:solidFill>
              <a:latin typeface="Franklin Gothic Medium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432000" y="21102935"/>
            <a:ext cx="1348739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Acknowledgements can go here</a:t>
            </a:r>
            <a:endParaRPr lang="en-US" sz="2400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29000"/>
            <a:ext cx="43917577" cy="1981200"/>
          </a:xfrm>
          <a:prstGeom prst="rect">
            <a:avLst/>
          </a:prstGeom>
        </p:spPr>
      </p:pic>
      <p:graphicFrame>
        <p:nvGraphicFramePr>
          <p:cNvPr id="34" name="Group 2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627017"/>
              </p:ext>
            </p:extLst>
          </p:nvPr>
        </p:nvGraphicFramePr>
        <p:xfrm>
          <a:off x="13792200" y="6509167"/>
          <a:ext cx="5334000" cy="3625433"/>
        </p:xfrm>
        <a:graphic>
          <a:graphicData uri="http://schemas.openxmlformats.org/drawingml/2006/table">
            <a:tbl>
              <a:tblPr/>
              <a:tblGrid>
                <a:gridCol w="3512208"/>
                <a:gridCol w="1821792"/>
              </a:tblGrid>
              <a:tr h="9864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Demographics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#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4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Average Age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92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Average Weight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152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Average Shoe Size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60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Total  Participants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105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38935" y="1658679"/>
            <a:ext cx="4742265" cy="121919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08600" y="1676400"/>
            <a:ext cx="4101887" cy="129678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14600" y="609600"/>
            <a:ext cx="2673951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2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3335002" y="5630027"/>
            <a:ext cx="9829800" cy="153281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7" tIns="45622" rIns="91257" bIns="45622"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3469602" y="5630027"/>
            <a:ext cx="9829800" cy="153281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7" tIns="45622" rIns="91257" bIns="45622"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3680402" y="5703099"/>
            <a:ext cx="9829800" cy="153281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7" tIns="45622" rIns="91257" bIns="45622"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124202" y="5679249"/>
            <a:ext cx="9829800" cy="153281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7" tIns="45622" rIns="91257" bIns="45622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43891200" cy="3962400"/>
          </a:xfrm>
          <a:prstGeom prst="rect">
            <a:avLst/>
          </a:prstGeom>
          <a:gradFill flip="none" rotWithShape="0">
            <a:gsLst>
              <a:gs pos="0">
                <a:srgbClr val="E3DEB8"/>
              </a:gs>
              <a:gs pos="100000">
                <a:schemeClr val="bg2">
                  <a:lumMod val="7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7" tIns="45622" rIns="91257" bIns="45622" rtlCol="0" anchor="ctr"/>
          <a:lstStyle/>
          <a:p>
            <a:pPr algn="ctr"/>
            <a:endParaRPr lang="en-US"/>
          </a:p>
        </p:txBody>
      </p:sp>
      <p:sp>
        <p:nvSpPr>
          <p:cNvPr id="11" name="Rounded Rectangle 37"/>
          <p:cNvSpPr>
            <a:spLocks noChangeArrowheads="1"/>
          </p:cNvSpPr>
          <p:nvPr/>
        </p:nvSpPr>
        <p:spPr bwMode="auto">
          <a:xfrm>
            <a:off x="-3891" y="3775691"/>
            <a:ext cx="43895093" cy="415331"/>
          </a:xfrm>
          <a:prstGeom prst="roundRect">
            <a:avLst>
              <a:gd name="adj" fmla="val 16667"/>
            </a:avLst>
          </a:prstGeom>
          <a:solidFill>
            <a:srgbClr val="82630C"/>
          </a:solidFill>
          <a:ln>
            <a:noFill/>
          </a:ln>
        </p:spPr>
        <p:txBody>
          <a:bodyPr lIns="91257" tIns="45622" rIns="91257" bIns="45622" anchor="ctr"/>
          <a:lstStyle/>
          <a:p>
            <a:pPr defTabSz="3754870"/>
            <a:endParaRPr lang="en-US" sz="6200" dirty="0">
              <a:solidFill>
                <a:srgbClr val="00334D"/>
              </a:solidFill>
              <a:latin typeface="Franklin Gothic Medium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55502" y="458452"/>
            <a:ext cx="25748698" cy="2677458"/>
          </a:xfrm>
          <a:prstGeom prst="rect">
            <a:avLst/>
          </a:prstGeom>
          <a:noFill/>
        </p:spPr>
        <p:txBody>
          <a:bodyPr wrap="square" lIns="91257" tIns="45622" rIns="91257" bIns="45622" rtlCol="0" anchor="ctr">
            <a:spAutoFit/>
          </a:bodyPr>
          <a:lstStyle/>
          <a:p>
            <a:pPr algn="ctr"/>
            <a:r>
              <a:rPr lang="en-US" sz="7800" dirty="0">
                <a:solidFill>
                  <a:srgbClr val="00334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omBold BT" pitchFamily="66" charset="0"/>
              </a:rPr>
              <a:t>Your Poster Title Goes Here</a:t>
            </a:r>
          </a:p>
          <a:p>
            <a:pPr algn="ctr"/>
            <a:r>
              <a:rPr lang="en-US" sz="4900" dirty="0">
                <a:solidFill>
                  <a:srgbClr val="00334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" pitchFamily="34" charset="0"/>
              </a:rPr>
              <a:t>Your Name Goes Here, Author’s Name, Author’s Name</a:t>
            </a:r>
          </a:p>
          <a:p>
            <a:pPr algn="ctr"/>
            <a:r>
              <a:rPr lang="en-US" sz="4100" dirty="0">
                <a:solidFill>
                  <a:srgbClr val="00334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ranklin Gothic Medium" pitchFamily="34" charset="0"/>
              </a:rPr>
              <a:t>Department of Pediatrics, Eastern Virginia Medical School, Norfolk, VA</a:t>
            </a:r>
          </a:p>
        </p:txBody>
      </p:sp>
      <p:sp>
        <p:nvSpPr>
          <p:cNvPr id="17" name="Text Box 49"/>
          <p:cNvSpPr txBox="1">
            <a:spLocks noChangeArrowheads="1"/>
          </p:cNvSpPr>
          <p:nvPr/>
        </p:nvSpPr>
        <p:spPr bwMode="auto">
          <a:xfrm>
            <a:off x="3646651" y="6951355"/>
            <a:ext cx="8696448" cy="1069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57" tIns="45622" rIns="91257" bIns="45622">
            <a:spAutoFit/>
          </a:bodyPr>
          <a:lstStyle>
            <a:lvl1pPr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3300" dirty="0">
                <a:solidFill>
                  <a:srgbClr val="002D68"/>
                </a:solidFill>
              </a:rPr>
              <a:t>Your text goes here. </a:t>
            </a:r>
            <a:r>
              <a:rPr lang="en-US" sz="3300" dirty="0" err="1">
                <a:solidFill>
                  <a:srgbClr val="002D68"/>
                </a:solidFill>
              </a:rPr>
              <a:t>Lorem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ipsum</a:t>
            </a:r>
            <a:r>
              <a:rPr lang="en-US" sz="3300" dirty="0">
                <a:solidFill>
                  <a:srgbClr val="002D68"/>
                </a:solidFill>
              </a:rPr>
              <a:t> dolor sit </a:t>
            </a:r>
            <a:r>
              <a:rPr lang="en-US" sz="3300" dirty="0" err="1">
                <a:solidFill>
                  <a:srgbClr val="002D68"/>
                </a:solidFill>
              </a:rPr>
              <a:t>amet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consectetuer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adipiscing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elit</a:t>
            </a:r>
            <a:r>
              <a:rPr lang="en-US" sz="3300" dirty="0">
                <a:solidFill>
                  <a:srgbClr val="002D68"/>
                </a:solidFill>
              </a:rPr>
              <a:t>. Nam in </a:t>
            </a:r>
            <a:r>
              <a:rPr lang="en-US" sz="3300" dirty="0" err="1">
                <a:solidFill>
                  <a:srgbClr val="002D68"/>
                </a:solidFill>
              </a:rPr>
              <a:t>diam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consectetuer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odio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blandit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elementum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Morbi</a:t>
            </a:r>
            <a:r>
              <a:rPr lang="en-US" sz="3300" dirty="0">
                <a:solidFill>
                  <a:srgbClr val="002D68"/>
                </a:solidFill>
              </a:rPr>
              <a:t> id ligula ac ligula </a:t>
            </a:r>
            <a:r>
              <a:rPr lang="en-US" sz="3300" dirty="0" err="1">
                <a:solidFill>
                  <a:srgbClr val="002D68"/>
                </a:solidFill>
              </a:rPr>
              <a:t>adipiscing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iaculis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Nulla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risus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lorem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molestie</a:t>
            </a:r>
            <a:r>
              <a:rPr lang="en-US" sz="3300" dirty="0">
                <a:solidFill>
                  <a:srgbClr val="002D68"/>
                </a:solidFill>
              </a:rPr>
              <a:t> ac, </a:t>
            </a:r>
            <a:r>
              <a:rPr lang="en-US" sz="3300" dirty="0" err="1">
                <a:solidFill>
                  <a:srgbClr val="002D68"/>
                </a:solidFill>
              </a:rPr>
              <a:t>scelerisque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quis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gravida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eleifend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wisi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Proin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sapien</a:t>
            </a:r>
            <a:r>
              <a:rPr lang="en-US" sz="3300" dirty="0">
                <a:solidFill>
                  <a:srgbClr val="002D68"/>
                </a:solidFill>
              </a:rPr>
              <a:t> ante, </a:t>
            </a:r>
            <a:r>
              <a:rPr lang="en-US" sz="3300" dirty="0" err="1">
                <a:solidFill>
                  <a:srgbClr val="002D68"/>
                </a:solidFill>
              </a:rPr>
              <a:t>faucibus</a:t>
            </a:r>
            <a:r>
              <a:rPr lang="en-US" sz="3300" dirty="0">
                <a:solidFill>
                  <a:srgbClr val="002D68"/>
                </a:solidFill>
              </a:rPr>
              <a:t> sit </a:t>
            </a:r>
            <a:r>
              <a:rPr lang="en-US" sz="3300" dirty="0" err="1">
                <a:solidFill>
                  <a:srgbClr val="002D68"/>
                </a:solidFill>
              </a:rPr>
              <a:t>amet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mollis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eu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molestie</a:t>
            </a:r>
            <a:r>
              <a:rPr lang="en-US" sz="3300" dirty="0">
                <a:solidFill>
                  <a:srgbClr val="002D68"/>
                </a:solidFill>
              </a:rPr>
              <a:t> a, </a:t>
            </a:r>
            <a:r>
              <a:rPr lang="en-US" sz="3300" dirty="0" err="1">
                <a:solidFill>
                  <a:srgbClr val="002D68"/>
                </a:solidFill>
              </a:rPr>
              <a:t>erat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Donec</a:t>
            </a:r>
            <a:r>
              <a:rPr lang="en-US" sz="3300" dirty="0">
                <a:solidFill>
                  <a:srgbClr val="002D68"/>
                </a:solidFill>
              </a:rPr>
              <a:t> magna </a:t>
            </a:r>
            <a:r>
              <a:rPr lang="en-US" sz="3300" dirty="0" err="1">
                <a:solidFill>
                  <a:srgbClr val="002D68"/>
                </a:solidFill>
              </a:rPr>
              <a:t>nibh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ultrices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facilisis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dignissim</a:t>
            </a:r>
            <a:r>
              <a:rPr lang="en-US" sz="3300" dirty="0">
                <a:solidFill>
                  <a:srgbClr val="002D68"/>
                </a:solidFill>
              </a:rPr>
              <a:t> at, </a:t>
            </a:r>
            <a:r>
              <a:rPr lang="en-US" sz="3300" dirty="0" err="1">
                <a:solidFill>
                  <a:srgbClr val="002D68"/>
                </a:solidFill>
              </a:rPr>
              <a:t>mollis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ut</a:t>
            </a:r>
            <a:r>
              <a:rPr lang="en-US" sz="3300" dirty="0">
                <a:solidFill>
                  <a:srgbClr val="002D68"/>
                </a:solidFill>
              </a:rPr>
              <a:t>, diam. </a:t>
            </a:r>
            <a:r>
              <a:rPr lang="en-US" sz="3300" dirty="0" err="1">
                <a:solidFill>
                  <a:srgbClr val="002D68"/>
                </a:solidFill>
              </a:rPr>
              <a:t>Nulla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facilisi</a:t>
            </a:r>
            <a:r>
              <a:rPr lang="en-US" sz="3300" dirty="0">
                <a:solidFill>
                  <a:srgbClr val="002D68"/>
                </a:solidFill>
              </a:rPr>
              <a:t>. Cum </a:t>
            </a:r>
            <a:r>
              <a:rPr lang="en-US" sz="3300" dirty="0" err="1">
                <a:solidFill>
                  <a:srgbClr val="002D68"/>
                </a:solidFill>
              </a:rPr>
              <a:t>sociis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natoque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penatibus</a:t>
            </a:r>
            <a:r>
              <a:rPr lang="en-US" sz="3300" dirty="0">
                <a:solidFill>
                  <a:srgbClr val="002D68"/>
                </a:solidFill>
              </a:rPr>
              <a:t> et </a:t>
            </a:r>
            <a:r>
              <a:rPr lang="en-US" sz="3300" dirty="0" err="1">
                <a:solidFill>
                  <a:srgbClr val="002D68"/>
                </a:solidFill>
              </a:rPr>
              <a:t>magnis</a:t>
            </a:r>
            <a:r>
              <a:rPr lang="en-US" sz="3300" dirty="0">
                <a:solidFill>
                  <a:srgbClr val="002D68"/>
                </a:solidFill>
              </a:rPr>
              <a:t> dis parturient </a:t>
            </a:r>
            <a:r>
              <a:rPr lang="en-US" sz="3300" dirty="0" err="1">
                <a:solidFill>
                  <a:srgbClr val="002D68"/>
                </a:solidFill>
              </a:rPr>
              <a:t>montes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nascetur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ridiculus</a:t>
            </a:r>
            <a:r>
              <a:rPr lang="en-US" sz="3300" dirty="0">
                <a:solidFill>
                  <a:srgbClr val="002D68"/>
                </a:solidFill>
              </a:rPr>
              <a:t> mus. </a:t>
            </a:r>
            <a:r>
              <a:rPr lang="en-US" sz="3300" dirty="0" err="1">
                <a:solidFill>
                  <a:srgbClr val="002D68"/>
                </a:solidFill>
              </a:rPr>
              <a:t>Morbi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tristique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erat</a:t>
            </a:r>
            <a:r>
              <a:rPr lang="en-US" sz="3300" dirty="0">
                <a:solidFill>
                  <a:srgbClr val="002D68"/>
                </a:solidFill>
              </a:rPr>
              <a:t> at ligula. </a:t>
            </a:r>
            <a:r>
              <a:rPr lang="en-US" sz="3300" dirty="0" err="1">
                <a:solidFill>
                  <a:srgbClr val="002D68"/>
                </a:solidFill>
              </a:rPr>
              <a:t>Curabitur</a:t>
            </a:r>
            <a:r>
              <a:rPr lang="en-US" sz="3300" dirty="0">
                <a:solidFill>
                  <a:srgbClr val="002D68"/>
                </a:solidFill>
              </a:rPr>
              <a:t> in </a:t>
            </a:r>
            <a:r>
              <a:rPr lang="en-US" sz="3300" dirty="0" err="1">
                <a:solidFill>
                  <a:srgbClr val="002D68"/>
                </a:solidFill>
              </a:rPr>
              <a:t>metus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Donec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consequat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Quisque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porta</a:t>
            </a:r>
            <a:r>
              <a:rPr lang="en-US" sz="3300" dirty="0">
                <a:solidFill>
                  <a:srgbClr val="002D68"/>
                </a:solidFill>
              </a:rPr>
              <a:t>. Integer diam. </a:t>
            </a:r>
            <a:r>
              <a:rPr lang="en-US" sz="3300" dirty="0" err="1">
                <a:solidFill>
                  <a:srgbClr val="002D68"/>
                </a:solidFill>
              </a:rPr>
              <a:t>Mauris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pellentesque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aliquet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elit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Curabitur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hendrerit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metus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quis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augue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Mauris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rhoncus</a:t>
            </a:r>
            <a:r>
              <a:rPr lang="en-US" sz="3300" dirty="0">
                <a:solidFill>
                  <a:srgbClr val="002D68"/>
                </a:solidFill>
              </a:rPr>
              <a:t>, magna vitae </a:t>
            </a:r>
            <a:r>
              <a:rPr lang="en-US" sz="3300" dirty="0" err="1">
                <a:solidFill>
                  <a:srgbClr val="002D68"/>
                </a:solidFill>
              </a:rPr>
              <a:t>laoreet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imperdiet</a:t>
            </a:r>
            <a:r>
              <a:rPr lang="en-US" sz="3300" dirty="0">
                <a:solidFill>
                  <a:srgbClr val="002D68"/>
                </a:solidFill>
              </a:rPr>
              <a:t>, ligula dolor </a:t>
            </a:r>
            <a:r>
              <a:rPr lang="en-US" sz="3300" dirty="0" err="1">
                <a:solidFill>
                  <a:srgbClr val="002D68"/>
                </a:solidFill>
              </a:rPr>
              <a:t>hendrerit</a:t>
            </a:r>
            <a:r>
              <a:rPr lang="en-US" sz="3300" dirty="0">
                <a:solidFill>
                  <a:srgbClr val="002D68"/>
                </a:solidFill>
              </a:rPr>
              <a:t> quam, sit </a:t>
            </a:r>
            <a:r>
              <a:rPr lang="en-US" sz="3300" dirty="0" err="1">
                <a:solidFill>
                  <a:srgbClr val="002D68"/>
                </a:solidFill>
              </a:rPr>
              <a:t>amet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mollis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augue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nibh</a:t>
            </a:r>
            <a:r>
              <a:rPr lang="en-US" sz="3300" dirty="0">
                <a:solidFill>
                  <a:srgbClr val="002D68"/>
                </a:solidFill>
              </a:rPr>
              <a:t> et </a:t>
            </a:r>
            <a:r>
              <a:rPr lang="en-US" sz="3300" dirty="0" err="1">
                <a:solidFill>
                  <a:srgbClr val="002D68"/>
                </a:solidFill>
              </a:rPr>
              <a:t>lorem</a:t>
            </a:r>
            <a:r>
              <a:rPr lang="en-US" sz="3300" dirty="0">
                <a:solidFill>
                  <a:srgbClr val="002D68"/>
                </a:solidFill>
              </a:rPr>
              <a:t>. Nam </a:t>
            </a:r>
            <a:r>
              <a:rPr lang="en-US" sz="3300" dirty="0" err="1">
                <a:solidFill>
                  <a:srgbClr val="002D68"/>
                </a:solidFill>
              </a:rPr>
              <a:t>odio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wisi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faucibus</a:t>
            </a:r>
            <a:r>
              <a:rPr lang="en-US" sz="3300" dirty="0">
                <a:solidFill>
                  <a:srgbClr val="002D68"/>
                </a:solidFill>
              </a:rPr>
              <a:t> id, dictum </a:t>
            </a:r>
            <a:r>
              <a:rPr lang="en-US" sz="3300" dirty="0" err="1">
                <a:solidFill>
                  <a:srgbClr val="002D68"/>
                </a:solidFill>
              </a:rPr>
              <a:t>nec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dignissim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eget</a:t>
            </a:r>
            <a:r>
              <a:rPr lang="en-US" sz="3300" dirty="0">
                <a:solidFill>
                  <a:srgbClr val="002D68"/>
                </a:solidFill>
              </a:rPr>
              <a:t>, ante. </a:t>
            </a:r>
          </a:p>
        </p:txBody>
      </p:sp>
      <p:sp>
        <p:nvSpPr>
          <p:cNvPr id="18" name="Text Box 49"/>
          <p:cNvSpPr txBox="1">
            <a:spLocks noChangeArrowheads="1"/>
          </p:cNvSpPr>
          <p:nvPr/>
        </p:nvSpPr>
        <p:spPr bwMode="auto">
          <a:xfrm>
            <a:off x="13622374" y="12502589"/>
            <a:ext cx="9255125" cy="790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2" rIns="91257" bIns="45622">
            <a:spAutoFit/>
          </a:bodyPr>
          <a:lstStyle>
            <a:lvl1pPr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3300" dirty="0" err="1">
                <a:solidFill>
                  <a:srgbClr val="002D68"/>
                </a:solidFill>
              </a:rPr>
              <a:t>Lorem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ipsum</a:t>
            </a:r>
            <a:r>
              <a:rPr lang="en-US" sz="3300" dirty="0">
                <a:solidFill>
                  <a:srgbClr val="002D68"/>
                </a:solidFill>
              </a:rPr>
              <a:t> dolor sit </a:t>
            </a:r>
            <a:r>
              <a:rPr lang="en-US" sz="3300" dirty="0" err="1">
                <a:solidFill>
                  <a:srgbClr val="002D68"/>
                </a:solidFill>
              </a:rPr>
              <a:t>amet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consectetuer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adipiscing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elit</a:t>
            </a:r>
            <a:r>
              <a:rPr lang="en-US" sz="3300" dirty="0">
                <a:solidFill>
                  <a:srgbClr val="002D68"/>
                </a:solidFill>
              </a:rPr>
              <a:t>. Nam in </a:t>
            </a:r>
            <a:r>
              <a:rPr lang="en-US" sz="3300" dirty="0" err="1">
                <a:solidFill>
                  <a:srgbClr val="002D68"/>
                </a:solidFill>
              </a:rPr>
              <a:t>diam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consectetuer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odio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blandit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elementum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Morbi</a:t>
            </a:r>
            <a:r>
              <a:rPr lang="en-US" sz="3300" dirty="0">
                <a:solidFill>
                  <a:srgbClr val="002D68"/>
                </a:solidFill>
              </a:rPr>
              <a:t> id ligula ac ligula </a:t>
            </a:r>
            <a:r>
              <a:rPr lang="en-US" sz="3300" dirty="0" err="1">
                <a:solidFill>
                  <a:srgbClr val="002D68"/>
                </a:solidFill>
              </a:rPr>
              <a:t>adipiscing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iaculis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Nulla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risus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lorem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molestie</a:t>
            </a:r>
            <a:r>
              <a:rPr lang="en-US" sz="3300" dirty="0">
                <a:solidFill>
                  <a:srgbClr val="002D68"/>
                </a:solidFill>
              </a:rPr>
              <a:t> ac, </a:t>
            </a:r>
            <a:r>
              <a:rPr lang="en-US" sz="3300" dirty="0" err="1">
                <a:solidFill>
                  <a:srgbClr val="002D68"/>
                </a:solidFill>
              </a:rPr>
              <a:t>scelerisque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quis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gravida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eleifend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wisi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Proin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sapien</a:t>
            </a:r>
            <a:r>
              <a:rPr lang="en-US" sz="3300" dirty="0">
                <a:solidFill>
                  <a:srgbClr val="002D68"/>
                </a:solidFill>
              </a:rPr>
              <a:t> ante, </a:t>
            </a:r>
            <a:r>
              <a:rPr lang="en-US" sz="3300" dirty="0" err="1">
                <a:solidFill>
                  <a:srgbClr val="002D68"/>
                </a:solidFill>
              </a:rPr>
              <a:t>faucibus</a:t>
            </a:r>
            <a:r>
              <a:rPr lang="en-US" sz="3300" dirty="0">
                <a:solidFill>
                  <a:srgbClr val="002D68"/>
                </a:solidFill>
              </a:rPr>
              <a:t> sit </a:t>
            </a:r>
            <a:r>
              <a:rPr lang="en-US" sz="3300" dirty="0" err="1">
                <a:solidFill>
                  <a:srgbClr val="002D68"/>
                </a:solidFill>
              </a:rPr>
              <a:t>amet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mollis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eu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molestie</a:t>
            </a:r>
            <a:r>
              <a:rPr lang="en-US" sz="3300" dirty="0">
                <a:solidFill>
                  <a:srgbClr val="002D68"/>
                </a:solidFill>
              </a:rPr>
              <a:t> a, </a:t>
            </a:r>
            <a:r>
              <a:rPr lang="en-US" sz="3300" dirty="0" err="1">
                <a:solidFill>
                  <a:srgbClr val="002D68"/>
                </a:solidFill>
              </a:rPr>
              <a:t>erat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Donec</a:t>
            </a:r>
            <a:r>
              <a:rPr lang="en-US" sz="3300" dirty="0">
                <a:solidFill>
                  <a:srgbClr val="002D68"/>
                </a:solidFill>
              </a:rPr>
              <a:t> magna </a:t>
            </a:r>
            <a:r>
              <a:rPr lang="en-US" sz="3300" dirty="0" err="1">
                <a:solidFill>
                  <a:srgbClr val="002D68"/>
                </a:solidFill>
              </a:rPr>
              <a:t>nibh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ultrices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facilisis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dignissim</a:t>
            </a:r>
            <a:r>
              <a:rPr lang="en-US" sz="3300" dirty="0">
                <a:solidFill>
                  <a:srgbClr val="002D68"/>
                </a:solidFill>
              </a:rPr>
              <a:t> at, </a:t>
            </a:r>
            <a:r>
              <a:rPr lang="en-US" sz="3300" dirty="0" err="1">
                <a:solidFill>
                  <a:srgbClr val="002D68"/>
                </a:solidFill>
              </a:rPr>
              <a:t>mollis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ut</a:t>
            </a:r>
            <a:r>
              <a:rPr lang="en-US" sz="3300" dirty="0">
                <a:solidFill>
                  <a:srgbClr val="002D68"/>
                </a:solidFill>
              </a:rPr>
              <a:t>, diam. </a:t>
            </a:r>
            <a:r>
              <a:rPr lang="en-US" sz="3300" dirty="0" err="1">
                <a:solidFill>
                  <a:srgbClr val="002D68"/>
                </a:solidFill>
              </a:rPr>
              <a:t>Nulla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facilisi</a:t>
            </a:r>
            <a:r>
              <a:rPr lang="en-US" sz="3300" dirty="0">
                <a:solidFill>
                  <a:srgbClr val="002D68"/>
                </a:solidFill>
              </a:rPr>
              <a:t>. Cum </a:t>
            </a:r>
            <a:r>
              <a:rPr lang="en-US" sz="3300" dirty="0" err="1">
                <a:solidFill>
                  <a:srgbClr val="002D68"/>
                </a:solidFill>
              </a:rPr>
              <a:t>sociis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natoque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penatibus</a:t>
            </a:r>
            <a:r>
              <a:rPr lang="en-US" sz="3300" dirty="0">
                <a:solidFill>
                  <a:srgbClr val="002D68"/>
                </a:solidFill>
              </a:rPr>
              <a:t> et </a:t>
            </a:r>
            <a:r>
              <a:rPr lang="en-US" sz="3300" dirty="0" err="1">
                <a:solidFill>
                  <a:srgbClr val="002D68"/>
                </a:solidFill>
              </a:rPr>
              <a:t>magnis</a:t>
            </a:r>
            <a:r>
              <a:rPr lang="en-US" sz="3300" dirty="0">
                <a:solidFill>
                  <a:srgbClr val="002D68"/>
                </a:solidFill>
              </a:rPr>
              <a:t> dis parturient </a:t>
            </a:r>
            <a:r>
              <a:rPr lang="en-US" sz="3300" dirty="0" err="1">
                <a:solidFill>
                  <a:srgbClr val="002D68"/>
                </a:solidFill>
              </a:rPr>
              <a:t>montes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nascetur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ridiculus</a:t>
            </a:r>
            <a:r>
              <a:rPr lang="en-US" sz="3300" dirty="0">
                <a:solidFill>
                  <a:srgbClr val="002D68"/>
                </a:solidFill>
              </a:rPr>
              <a:t> mus. </a:t>
            </a:r>
            <a:r>
              <a:rPr lang="en-US" sz="3300" dirty="0" err="1">
                <a:solidFill>
                  <a:srgbClr val="002D68"/>
                </a:solidFill>
              </a:rPr>
              <a:t>Morbi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tristique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erat</a:t>
            </a:r>
            <a:r>
              <a:rPr lang="en-US" sz="3300" dirty="0">
                <a:solidFill>
                  <a:srgbClr val="002D68"/>
                </a:solidFill>
              </a:rPr>
              <a:t> at ligula. </a:t>
            </a:r>
            <a:r>
              <a:rPr lang="en-US" sz="3300" dirty="0" err="1">
                <a:solidFill>
                  <a:srgbClr val="002D68"/>
                </a:solidFill>
              </a:rPr>
              <a:t>Curabitur</a:t>
            </a:r>
            <a:r>
              <a:rPr lang="en-US" sz="3300" dirty="0">
                <a:solidFill>
                  <a:srgbClr val="002D68"/>
                </a:solidFill>
              </a:rPr>
              <a:t> in </a:t>
            </a:r>
            <a:r>
              <a:rPr lang="en-US" sz="3300" dirty="0" err="1">
                <a:solidFill>
                  <a:srgbClr val="002D68"/>
                </a:solidFill>
              </a:rPr>
              <a:t>metus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Donec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consequat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Quisque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porta</a:t>
            </a:r>
            <a:r>
              <a:rPr lang="en-US" sz="3300" dirty="0">
                <a:solidFill>
                  <a:srgbClr val="002D68"/>
                </a:solidFill>
              </a:rPr>
              <a:t>. Integer diam. </a:t>
            </a:r>
            <a:r>
              <a:rPr lang="en-US" sz="3300" dirty="0" err="1">
                <a:solidFill>
                  <a:srgbClr val="002D68"/>
                </a:solidFill>
              </a:rPr>
              <a:t>Mauris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pellentesque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aliquet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elit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Curabitur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hendrerit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metus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quis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augue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</a:p>
        </p:txBody>
      </p:sp>
      <p:sp>
        <p:nvSpPr>
          <p:cNvPr id="19" name="Text Box 49"/>
          <p:cNvSpPr txBox="1">
            <a:spLocks noChangeArrowheads="1"/>
          </p:cNvSpPr>
          <p:nvPr/>
        </p:nvSpPr>
        <p:spPr bwMode="auto">
          <a:xfrm>
            <a:off x="23741592" y="7006358"/>
            <a:ext cx="9251952" cy="902150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257" tIns="45622" rIns="91257" bIns="45622">
            <a:spAutoFit/>
          </a:bodyPr>
          <a:lstStyle>
            <a:lvl1pPr defTabSz="4703763" eaLnBrk="0" hangingPunct="0">
              <a:defRPr sz="8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8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8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8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8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  <a:defRPr/>
            </a:pPr>
            <a:r>
              <a:rPr lang="en-US" sz="3300" dirty="0" err="1">
                <a:solidFill>
                  <a:srgbClr val="002D68"/>
                </a:solidFill>
              </a:rPr>
              <a:t>Lorem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ipsum</a:t>
            </a:r>
            <a:r>
              <a:rPr lang="en-US" sz="3300" dirty="0">
                <a:solidFill>
                  <a:srgbClr val="002D68"/>
                </a:solidFill>
              </a:rPr>
              <a:t> dolor sit </a:t>
            </a:r>
            <a:r>
              <a:rPr lang="en-US" sz="3300" dirty="0" err="1">
                <a:solidFill>
                  <a:srgbClr val="002D68"/>
                </a:solidFill>
              </a:rPr>
              <a:t>amet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consectetuer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adipiscing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elit</a:t>
            </a:r>
            <a:r>
              <a:rPr lang="en-US" sz="3300" dirty="0">
                <a:solidFill>
                  <a:srgbClr val="002D68"/>
                </a:solidFill>
              </a:rPr>
              <a:t>. Nam in </a:t>
            </a:r>
            <a:r>
              <a:rPr lang="en-US" sz="3300" dirty="0" err="1">
                <a:solidFill>
                  <a:srgbClr val="002D68"/>
                </a:solidFill>
              </a:rPr>
              <a:t>diam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consectetuer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odio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blandit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elementum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Morbi</a:t>
            </a:r>
            <a:r>
              <a:rPr lang="en-US" sz="3300" dirty="0">
                <a:solidFill>
                  <a:srgbClr val="002D68"/>
                </a:solidFill>
              </a:rPr>
              <a:t> id ligula ac ligula </a:t>
            </a:r>
            <a:r>
              <a:rPr lang="en-US" sz="3300" dirty="0" err="1">
                <a:solidFill>
                  <a:srgbClr val="002D68"/>
                </a:solidFill>
              </a:rPr>
              <a:t>adipiscing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iaculis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Nulla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risus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lorem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molestie</a:t>
            </a:r>
            <a:r>
              <a:rPr lang="en-US" sz="3300" dirty="0">
                <a:solidFill>
                  <a:srgbClr val="002D68"/>
                </a:solidFill>
              </a:rPr>
              <a:t> ac, </a:t>
            </a:r>
            <a:r>
              <a:rPr lang="en-US" sz="3300" dirty="0" err="1">
                <a:solidFill>
                  <a:srgbClr val="002D68"/>
                </a:solidFill>
              </a:rPr>
              <a:t>scelerisque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quis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gravida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eleifend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wisi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</a:p>
          <a:p>
            <a:pPr eaLnBrk="1" hangingPunct="1">
              <a:lnSpc>
                <a:spcPct val="110000"/>
              </a:lnSpc>
              <a:defRPr/>
            </a:pPr>
            <a:endParaRPr lang="en-US" sz="3300" dirty="0">
              <a:solidFill>
                <a:srgbClr val="002D68"/>
              </a:solidFill>
            </a:endParaRPr>
          </a:p>
          <a:p>
            <a:pPr eaLnBrk="1" hangingPunct="1">
              <a:lnSpc>
                <a:spcPct val="110000"/>
              </a:lnSpc>
              <a:defRPr/>
            </a:pPr>
            <a:r>
              <a:rPr lang="en-US" sz="3300" dirty="0" err="1">
                <a:solidFill>
                  <a:srgbClr val="002D68"/>
                </a:solidFill>
              </a:rPr>
              <a:t>Proin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sapien</a:t>
            </a:r>
            <a:r>
              <a:rPr lang="en-US" sz="3300" dirty="0">
                <a:solidFill>
                  <a:srgbClr val="002D68"/>
                </a:solidFill>
              </a:rPr>
              <a:t> ante, </a:t>
            </a:r>
            <a:r>
              <a:rPr lang="en-US" sz="3300" dirty="0" err="1">
                <a:solidFill>
                  <a:srgbClr val="002D68"/>
                </a:solidFill>
              </a:rPr>
              <a:t>faucibus</a:t>
            </a:r>
            <a:r>
              <a:rPr lang="en-US" sz="3300" dirty="0">
                <a:solidFill>
                  <a:srgbClr val="002D68"/>
                </a:solidFill>
              </a:rPr>
              <a:t> sit </a:t>
            </a:r>
            <a:r>
              <a:rPr lang="en-US" sz="3300" dirty="0" err="1">
                <a:solidFill>
                  <a:srgbClr val="002D68"/>
                </a:solidFill>
              </a:rPr>
              <a:t>amet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mollis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eu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molestie</a:t>
            </a:r>
            <a:r>
              <a:rPr lang="en-US" sz="3300" dirty="0">
                <a:solidFill>
                  <a:srgbClr val="002D68"/>
                </a:solidFill>
              </a:rPr>
              <a:t> a, </a:t>
            </a:r>
            <a:r>
              <a:rPr lang="en-US" sz="3300" dirty="0" err="1">
                <a:solidFill>
                  <a:srgbClr val="002D68"/>
                </a:solidFill>
              </a:rPr>
              <a:t>erat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Donec</a:t>
            </a:r>
            <a:r>
              <a:rPr lang="en-US" sz="3300" dirty="0">
                <a:solidFill>
                  <a:srgbClr val="002D68"/>
                </a:solidFill>
              </a:rPr>
              <a:t> magna </a:t>
            </a:r>
            <a:r>
              <a:rPr lang="en-US" sz="3300" dirty="0" err="1">
                <a:solidFill>
                  <a:srgbClr val="002D68"/>
                </a:solidFill>
              </a:rPr>
              <a:t>nibh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ultrices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facilisis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dignissim</a:t>
            </a:r>
            <a:r>
              <a:rPr lang="en-US" sz="3300" dirty="0">
                <a:solidFill>
                  <a:srgbClr val="002D68"/>
                </a:solidFill>
              </a:rPr>
              <a:t> at, </a:t>
            </a:r>
            <a:r>
              <a:rPr lang="en-US" sz="3300" dirty="0" err="1">
                <a:solidFill>
                  <a:srgbClr val="002D68"/>
                </a:solidFill>
              </a:rPr>
              <a:t>mollis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ut</a:t>
            </a:r>
            <a:r>
              <a:rPr lang="en-US" sz="3300" dirty="0">
                <a:solidFill>
                  <a:srgbClr val="002D68"/>
                </a:solidFill>
              </a:rPr>
              <a:t>, diam. </a:t>
            </a:r>
            <a:r>
              <a:rPr lang="en-US" sz="3300" dirty="0" err="1">
                <a:solidFill>
                  <a:srgbClr val="002D68"/>
                </a:solidFill>
              </a:rPr>
              <a:t>Nulla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facilisi</a:t>
            </a:r>
            <a:r>
              <a:rPr lang="en-US" sz="3300" dirty="0">
                <a:solidFill>
                  <a:srgbClr val="002D68"/>
                </a:solidFill>
              </a:rPr>
              <a:t>. Cum </a:t>
            </a:r>
            <a:r>
              <a:rPr lang="en-US" sz="3300" dirty="0" err="1">
                <a:solidFill>
                  <a:srgbClr val="002D68"/>
                </a:solidFill>
              </a:rPr>
              <a:t>sociis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natoque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penatibus</a:t>
            </a:r>
            <a:r>
              <a:rPr lang="en-US" sz="3300" dirty="0">
                <a:solidFill>
                  <a:srgbClr val="002D68"/>
                </a:solidFill>
              </a:rPr>
              <a:t> et </a:t>
            </a:r>
            <a:r>
              <a:rPr lang="en-US" sz="3300" dirty="0" err="1">
                <a:solidFill>
                  <a:srgbClr val="002D68"/>
                </a:solidFill>
              </a:rPr>
              <a:t>magnis</a:t>
            </a:r>
            <a:r>
              <a:rPr lang="en-US" sz="3300" dirty="0">
                <a:solidFill>
                  <a:srgbClr val="002D68"/>
                </a:solidFill>
              </a:rPr>
              <a:t> dis parturient </a:t>
            </a:r>
            <a:r>
              <a:rPr lang="en-US" sz="3300" dirty="0" err="1">
                <a:solidFill>
                  <a:srgbClr val="002D68"/>
                </a:solidFill>
              </a:rPr>
              <a:t>montes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nascetur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ridiculus</a:t>
            </a:r>
            <a:r>
              <a:rPr lang="en-US" sz="3300" dirty="0">
                <a:solidFill>
                  <a:srgbClr val="002D68"/>
                </a:solidFill>
              </a:rPr>
              <a:t> mus. </a:t>
            </a:r>
          </a:p>
          <a:p>
            <a:pPr marL="570360" indent="-57036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3300" dirty="0" err="1">
                <a:solidFill>
                  <a:srgbClr val="002D68"/>
                </a:solidFill>
              </a:rPr>
              <a:t>Morbi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tristique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erat</a:t>
            </a:r>
            <a:r>
              <a:rPr lang="en-US" sz="3300" dirty="0">
                <a:solidFill>
                  <a:srgbClr val="002D68"/>
                </a:solidFill>
              </a:rPr>
              <a:t> at ligula. </a:t>
            </a:r>
          </a:p>
          <a:p>
            <a:pPr marL="570360" indent="-57036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3300" dirty="0" err="1">
                <a:solidFill>
                  <a:srgbClr val="002D68"/>
                </a:solidFill>
              </a:rPr>
              <a:t>Curabitur</a:t>
            </a:r>
            <a:r>
              <a:rPr lang="en-US" sz="3300" dirty="0">
                <a:solidFill>
                  <a:srgbClr val="002D68"/>
                </a:solidFill>
              </a:rPr>
              <a:t> in </a:t>
            </a:r>
            <a:r>
              <a:rPr lang="en-US" sz="3300" dirty="0" err="1">
                <a:solidFill>
                  <a:srgbClr val="002D68"/>
                </a:solidFill>
              </a:rPr>
              <a:t>metus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</a:p>
          <a:p>
            <a:pPr marL="570360" indent="-57036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3300" dirty="0" err="1">
                <a:solidFill>
                  <a:srgbClr val="002D68"/>
                </a:solidFill>
              </a:rPr>
              <a:t>Donec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consequat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</a:p>
          <a:p>
            <a:pPr marL="570360" indent="-570360" eaLnBrk="1" hangingPunct="1">
              <a:lnSpc>
                <a:spcPct val="110000"/>
              </a:lnSpc>
              <a:buFont typeface="Arial" pitchFamily="34" charset="0"/>
              <a:buChar char="•"/>
              <a:defRPr/>
            </a:pPr>
            <a:r>
              <a:rPr lang="en-US" sz="3300" dirty="0" err="1">
                <a:solidFill>
                  <a:srgbClr val="002D68"/>
                </a:solidFill>
              </a:rPr>
              <a:t>Quisque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porta</a:t>
            </a:r>
            <a:r>
              <a:rPr lang="en-US" sz="3300" dirty="0">
                <a:solidFill>
                  <a:srgbClr val="002D68"/>
                </a:solidFill>
              </a:rPr>
              <a:t>. Integer diam. </a:t>
            </a:r>
          </a:p>
          <a:p>
            <a:pPr eaLnBrk="1" hangingPunct="1">
              <a:lnSpc>
                <a:spcPct val="110000"/>
              </a:lnSpc>
              <a:defRPr/>
            </a:pPr>
            <a:endParaRPr lang="en-US" sz="3300" dirty="0">
              <a:solidFill>
                <a:srgbClr val="002D68"/>
              </a:solidFill>
            </a:endParaRPr>
          </a:p>
        </p:txBody>
      </p:sp>
      <p:sp>
        <p:nvSpPr>
          <p:cNvPr id="20" name="Text Box 49"/>
          <p:cNvSpPr txBox="1">
            <a:spLocks noChangeArrowheads="1"/>
          </p:cNvSpPr>
          <p:nvPr/>
        </p:nvSpPr>
        <p:spPr bwMode="auto">
          <a:xfrm>
            <a:off x="33967774" y="15267486"/>
            <a:ext cx="9255125" cy="526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22" rIns="91257" bIns="45622">
            <a:spAutoFit/>
          </a:bodyPr>
          <a:lstStyle>
            <a:lvl1pPr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3300" dirty="0">
                <a:solidFill>
                  <a:srgbClr val="002D68"/>
                </a:solidFill>
              </a:rPr>
              <a:t>Cum </a:t>
            </a:r>
            <a:r>
              <a:rPr lang="en-US" sz="3300" dirty="0" err="1">
                <a:solidFill>
                  <a:srgbClr val="002D68"/>
                </a:solidFill>
              </a:rPr>
              <a:t>sociis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natoque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penatibus</a:t>
            </a:r>
            <a:r>
              <a:rPr lang="en-US" sz="3300" dirty="0">
                <a:solidFill>
                  <a:srgbClr val="002D68"/>
                </a:solidFill>
              </a:rPr>
              <a:t> et </a:t>
            </a:r>
            <a:r>
              <a:rPr lang="en-US" sz="3300" dirty="0" err="1">
                <a:solidFill>
                  <a:srgbClr val="002D68"/>
                </a:solidFill>
              </a:rPr>
              <a:t>magnis</a:t>
            </a:r>
            <a:r>
              <a:rPr lang="en-US" sz="3300" dirty="0">
                <a:solidFill>
                  <a:srgbClr val="002D68"/>
                </a:solidFill>
              </a:rPr>
              <a:t> dis parturient </a:t>
            </a:r>
            <a:r>
              <a:rPr lang="en-US" sz="3300" dirty="0" err="1">
                <a:solidFill>
                  <a:srgbClr val="002D68"/>
                </a:solidFill>
              </a:rPr>
              <a:t>montes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nascetur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ridiculus</a:t>
            </a:r>
            <a:r>
              <a:rPr lang="en-US" sz="3300" dirty="0">
                <a:solidFill>
                  <a:srgbClr val="002D68"/>
                </a:solidFill>
              </a:rPr>
              <a:t> mus. </a:t>
            </a:r>
            <a:r>
              <a:rPr lang="en-US" sz="3300" dirty="0" err="1">
                <a:solidFill>
                  <a:srgbClr val="002D68"/>
                </a:solidFill>
              </a:rPr>
              <a:t>Morbi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tristique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erat</a:t>
            </a:r>
            <a:r>
              <a:rPr lang="en-US" sz="3300" dirty="0">
                <a:solidFill>
                  <a:srgbClr val="002D68"/>
                </a:solidFill>
              </a:rPr>
              <a:t> at ligula. </a:t>
            </a:r>
            <a:r>
              <a:rPr lang="en-US" sz="3300" dirty="0" err="1">
                <a:solidFill>
                  <a:srgbClr val="002D68"/>
                </a:solidFill>
              </a:rPr>
              <a:t>Curabitur</a:t>
            </a:r>
            <a:r>
              <a:rPr lang="en-US" sz="3300" dirty="0">
                <a:solidFill>
                  <a:srgbClr val="002D68"/>
                </a:solidFill>
              </a:rPr>
              <a:t> in </a:t>
            </a:r>
            <a:r>
              <a:rPr lang="en-US" sz="3300" dirty="0" err="1">
                <a:solidFill>
                  <a:srgbClr val="002D68"/>
                </a:solidFill>
              </a:rPr>
              <a:t>metus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Donec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consequat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Quisque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porta</a:t>
            </a:r>
            <a:r>
              <a:rPr lang="en-US" sz="3300" dirty="0">
                <a:solidFill>
                  <a:srgbClr val="002D68"/>
                </a:solidFill>
              </a:rPr>
              <a:t>. Integer diam. </a:t>
            </a:r>
            <a:r>
              <a:rPr lang="en-US" sz="3300" dirty="0" err="1">
                <a:solidFill>
                  <a:srgbClr val="002D68"/>
                </a:solidFill>
              </a:rPr>
              <a:t>Mauris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pellentesque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aliquet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elit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Curabitur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hendrerit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metus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quis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augue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Mauris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rhoncus</a:t>
            </a:r>
            <a:r>
              <a:rPr lang="en-US" sz="3300" dirty="0">
                <a:solidFill>
                  <a:srgbClr val="002D68"/>
                </a:solidFill>
              </a:rPr>
              <a:t>, magna vitae </a:t>
            </a:r>
            <a:r>
              <a:rPr lang="en-US" sz="3300" dirty="0" err="1">
                <a:solidFill>
                  <a:srgbClr val="002D68"/>
                </a:solidFill>
              </a:rPr>
              <a:t>laoreet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imperdiet</a:t>
            </a:r>
            <a:r>
              <a:rPr lang="en-US" sz="3300" dirty="0">
                <a:solidFill>
                  <a:srgbClr val="002D68"/>
                </a:solidFill>
              </a:rPr>
              <a:t>, ligula dolor </a:t>
            </a:r>
            <a:r>
              <a:rPr lang="en-US" sz="3300" dirty="0" err="1">
                <a:solidFill>
                  <a:srgbClr val="002D68"/>
                </a:solidFill>
              </a:rPr>
              <a:t>hendrerit</a:t>
            </a:r>
            <a:r>
              <a:rPr lang="en-US" sz="3300" dirty="0">
                <a:solidFill>
                  <a:srgbClr val="002D68"/>
                </a:solidFill>
              </a:rPr>
              <a:t> quam, sit </a:t>
            </a:r>
            <a:r>
              <a:rPr lang="en-US" sz="3300" dirty="0" err="1">
                <a:solidFill>
                  <a:srgbClr val="002D68"/>
                </a:solidFill>
              </a:rPr>
              <a:t>amet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mollis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augue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nibh</a:t>
            </a:r>
            <a:r>
              <a:rPr lang="en-US" sz="3300" dirty="0">
                <a:solidFill>
                  <a:srgbClr val="002D68"/>
                </a:solidFill>
              </a:rPr>
              <a:t> et </a:t>
            </a:r>
            <a:r>
              <a:rPr lang="en-US" sz="3300" dirty="0" err="1">
                <a:solidFill>
                  <a:srgbClr val="002D68"/>
                </a:solidFill>
              </a:rPr>
              <a:t>lorem</a:t>
            </a:r>
            <a:r>
              <a:rPr lang="en-US" sz="3300" dirty="0">
                <a:solidFill>
                  <a:srgbClr val="002D68"/>
                </a:solidFill>
              </a:rPr>
              <a:t>. Nam </a:t>
            </a:r>
            <a:r>
              <a:rPr lang="en-US" sz="3300" dirty="0" err="1">
                <a:solidFill>
                  <a:srgbClr val="002D68"/>
                </a:solidFill>
              </a:rPr>
              <a:t>odio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wisi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faucibus</a:t>
            </a:r>
            <a:r>
              <a:rPr lang="en-US" sz="3300" dirty="0">
                <a:solidFill>
                  <a:srgbClr val="002D68"/>
                </a:solidFill>
              </a:rPr>
              <a:t> id, dictum </a:t>
            </a:r>
            <a:r>
              <a:rPr lang="en-US" sz="3300" dirty="0" err="1">
                <a:solidFill>
                  <a:srgbClr val="002D68"/>
                </a:solidFill>
              </a:rPr>
              <a:t>nec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dignissim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eget</a:t>
            </a:r>
            <a:r>
              <a:rPr lang="en-US" sz="3300" dirty="0">
                <a:solidFill>
                  <a:srgbClr val="002D68"/>
                </a:solidFill>
              </a:rPr>
              <a:t>, ante. </a:t>
            </a:r>
          </a:p>
        </p:txBody>
      </p:sp>
      <p:sp>
        <p:nvSpPr>
          <p:cNvPr id="21" name="Text Box 49"/>
          <p:cNvSpPr txBox="1">
            <a:spLocks noChangeArrowheads="1"/>
          </p:cNvSpPr>
          <p:nvPr/>
        </p:nvSpPr>
        <p:spPr bwMode="auto">
          <a:xfrm>
            <a:off x="3646651" y="18685667"/>
            <a:ext cx="8696448" cy="179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57" tIns="45622" rIns="91257" bIns="45622">
            <a:spAutoFit/>
          </a:bodyPr>
          <a:lstStyle>
            <a:lvl1pPr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 eaLnBrk="0" hangingPunct="0">
              <a:defRPr sz="2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3300" dirty="0" err="1">
                <a:solidFill>
                  <a:srgbClr val="002D68"/>
                </a:solidFill>
              </a:rPr>
              <a:t>Lorem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ipsum</a:t>
            </a:r>
            <a:r>
              <a:rPr lang="en-US" sz="3300" dirty="0">
                <a:solidFill>
                  <a:srgbClr val="002D68"/>
                </a:solidFill>
              </a:rPr>
              <a:t> dolor sit </a:t>
            </a:r>
            <a:r>
              <a:rPr lang="en-US" sz="3300" dirty="0" err="1">
                <a:solidFill>
                  <a:srgbClr val="002D68"/>
                </a:solidFill>
              </a:rPr>
              <a:t>amet</a:t>
            </a:r>
            <a:r>
              <a:rPr lang="en-US" sz="3300" dirty="0">
                <a:solidFill>
                  <a:srgbClr val="002D68"/>
                </a:solidFill>
              </a:rPr>
              <a:t>, </a:t>
            </a:r>
            <a:r>
              <a:rPr lang="en-US" sz="3300" dirty="0" err="1">
                <a:solidFill>
                  <a:srgbClr val="002D68"/>
                </a:solidFill>
              </a:rPr>
              <a:t>consectetuer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adipiscing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elit</a:t>
            </a:r>
            <a:r>
              <a:rPr lang="en-US" sz="3300" dirty="0">
                <a:solidFill>
                  <a:srgbClr val="002D68"/>
                </a:solidFill>
              </a:rPr>
              <a:t>. Nam in </a:t>
            </a:r>
            <a:r>
              <a:rPr lang="en-US" sz="3300" dirty="0" err="1">
                <a:solidFill>
                  <a:srgbClr val="002D68"/>
                </a:solidFill>
              </a:rPr>
              <a:t>diam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consectetuer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odio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blandit</a:t>
            </a:r>
            <a:r>
              <a:rPr lang="en-US" sz="3300" dirty="0">
                <a:solidFill>
                  <a:srgbClr val="002D68"/>
                </a:solidFill>
              </a:rPr>
              <a:t> </a:t>
            </a:r>
            <a:r>
              <a:rPr lang="en-US" sz="3300" dirty="0" err="1">
                <a:solidFill>
                  <a:srgbClr val="002D68"/>
                </a:solidFill>
              </a:rPr>
              <a:t>elementum</a:t>
            </a:r>
            <a:r>
              <a:rPr lang="en-US" sz="3300" dirty="0">
                <a:solidFill>
                  <a:srgbClr val="002D68"/>
                </a:solidFill>
              </a:rPr>
              <a:t>. </a:t>
            </a:r>
            <a:r>
              <a:rPr lang="en-US" sz="3300" dirty="0" err="1">
                <a:solidFill>
                  <a:srgbClr val="002D68"/>
                </a:solidFill>
              </a:rPr>
              <a:t>Morbi</a:t>
            </a:r>
            <a:r>
              <a:rPr lang="en-US" sz="3300" dirty="0">
                <a:solidFill>
                  <a:srgbClr val="002D68"/>
                </a:solidFill>
              </a:rPr>
              <a:t> id ligula.</a:t>
            </a:r>
          </a:p>
        </p:txBody>
      </p:sp>
      <p:graphicFrame>
        <p:nvGraphicFramePr>
          <p:cNvPr id="22" name="Group 2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824169"/>
              </p:ext>
            </p:extLst>
          </p:nvPr>
        </p:nvGraphicFramePr>
        <p:xfrm>
          <a:off x="14888103" y="7289802"/>
          <a:ext cx="6723591" cy="5314501"/>
        </p:xfrm>
        <a:graphic>
          <a:graphicData uri="http://schemas.openxmlformats.org/drawingml/2006/table">
            <a:tbl>
              <a:tblPr/>
              <a:tblGrid>
                <a:gridCol w="4427194"/>
                <a:gridCol w="2296397"/>
              </a:tblGrid>
              <a:tr h="13594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Demographics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6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Age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Weight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152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Shoe Size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 Participants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105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7" name="Picture 12" descr="V:\Jessies Stuff\Templates_InProgress\Images\1_t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1144">
            <a:off x="237641" y="10141488"/>
            <a:ext cx="2419349" cy="209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3" descr="V:\Jessies Stuff\Templates_InProgress\Images\1_blu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9288" flipH="1">
            <a:off x="526639" y="7775721"/>
            <a:ext cx="2279573" cy="209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14" descr="V:\Jessies Stuff\Templates_InProgress\Images\1_gra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73" y="19419737"/>
            <a:ext cx="2419349" cy="209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2" descr="V:\Jessies Stuff\Templates_InProgress\Images\1_t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46571">
            <a:off x="244673" y="17215171"/>
            <a:ext cx="2419349" cy="209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3" descr="V:\Jessies Stuff\Templates_InProgress\Images\1_blu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37027" flipH="1">
            <a:off x="247812" y="14802784"/>
            <a:ext cx="2279573" cy="209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14" descr="V:\Jessies Stuff\Templates_InProgress\Images\1_gra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3798">
            <a:off x="84276" y="12488192"/>
            <a:ext cx="2419349" cy="209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14" descr="V:\Jessies Stuff\Templates_InProgress\Images\1_gra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45" y="5449885"/>
            <a:ext cx="2419349" cy="209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/>
          <p:cNvSpPr txBox="1"/>
          <p:nvPr/>
        </p:nvSpPr>
        <p:spPr>
          <a:xfrm>
            <a:off x="4132013" y="5787054"/>
            <a:ext cx="7315200" cy="1169353"/>
          </a:xfrm>
          <a:prstGeom prst="rect">
            <a:avLst/>
          </a:prstGeom>
          <a:noFill/>
        </p:spPr>
        <p:txBody>
          <a:bodyPr wrap="square" lIns="91257" tIns="45622" rIns="91257" bIns="45622" rtlCol="0">
            <a:spAutoFit/>
          </a:bodyPr>
          <a:lstStyle/>
          <a:p>
            <a:pPr algn="ctr"/>
            <a:r>
              <a:rPr lang="en-US" sz="7000" dirty="0">
                <a:solidFill>
                  <a:srgbClr val="0C7994"/>
                </a:solidFill>
                <a:latin typeface="DomBold BT" pitchFamily="66" charset="0"/>
              </a:rPr>
              <a:t>Introduction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093915" y="17485358"/>
            <a:ext cx="7315200" cy="1169353"/>
          </a:xfrm>
          <a:prstGeom prst="rect">
            <a:avLst/>
          </a:prstGeom>
          <a:noFill/>
        </p:spPr>
        <p:txBody>
          <a:bodyPr wrap="square" lIns="91257" tIns="45622" rIns="91257" bIns="45622" rtlCol="0">
            <a:spAutoFit/>
          </a:bodyPr>
          <a:lstStyle/>
          <a:p>
            <a:pPr algn="ctr"/>
            <a:r>
              <a:rPr lang="en-US" sz="7000" dirty="0">
                <a:solidFill>
                  <a:srgbClr val="0C7994"/>
                </a:solidFill>
                <a:latin typeface="DomBold BT" pitchFamily="66" charset="0"/>
              </a:rPr>
              <a:t>Methods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4478000" y="11188462"/>
            <a:ext cx="7315200" cy="1169353"/>
          </a:xfrm>
          <a:prstGeom prst="rect">
            <a:avLst/>
          </a:prstGeom>
          <a:noFill/>
        </p:spPr>
        <p:txBody>
          <a:bodyPr wrap="square" lIns="91257" tIns="45622" rIns="91257" bIns="45622" rtlCol="0">
            <a:spAutoFit/>
          </a:bodyPr>
          <a:lstStyle/>
          <a:p>
            <a:pPr algn="ctr"/>
            <a:r>
              <a:rPr lang="en-US" sz="7000" dirty="0">
                <a:solidFill>
                  <a:srgbClr val="0C7994"/>
                </a:solidFill>
                <a:latin typeface="DomBold BT" pitchFamily="66" charset="0"/>
              </a:rPr>
              <a:t>Procedures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24726902" y="5787054"/>
            <a:ext cx="7315200" cy="1169353"/>
          </a:xfrm>
          <a:prstGeom prst="rect">
            <a:avLst/>
          </a:prstGeom>
          <a:noFill/>
        </p:spPr>
        <p:txBody>
          <a:bodyPr wrap="square" lIns="91257" tIns="45622" rIns="91257" bIns="45622" rtlCol="0">
            <a:spAutoFit/>
          </a:bodyPr>
          <a:lstStyle/>
          <a:p>
            <a:pPr algn="ctr"/>
            <a:r>
              <a:rPr lang="en-US" sz="7000" dirty="0">
                <a:solidFill>
                  <a:srgbClr val="0C7994"/>
                </a:solidFill>
                <a:latin typeface="DomBold BT" pitchFamily="66" charset="0"/>
              </a:rPr>
              <a:t>Results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34673400" y="14115893"/>
            <a:ext cx="7315200" cy="1169353"/>
          </a:xfrm>
          <a:prstGeom prst="rect">
            <a:avLst/>
          </a:prstGeom>
          <a:noFill/>
        </p:spPr>
        <p:txBody>
          <a:bodyPr wrap="square" lIns="91257" tIns="45622" rIns="91257" bIns="45622" rtlCol="0">
            <a:spAutoFit/>
          </a:bodyPr>
          <a:lstStyle/>
          <a:p>
            <a:pPr algn="ctr"/>
            <a:r>
              <a:rPr lang="en-US" sz="7000" dirty="0">
                <a:solidFill>
                  <a:srgbClr val="0C7994"/>
                </a:solidFill>
                <a:latin typeface="DomBold BT" pitchFamily="66" charset="0"/>
              </a:rPr>
              <a:t>Conclusion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4630400" y="5806053"/>
            <a:ext cx="7315200" cy="1169353"/>
          </a:xfrm>
          <a:prstGeom prst="rect">
            <a:avLst/>
          </a:prstGeom>
          <a:noFill/>
        </p:spPr>
        <p:txBody>
          <a:bodyPr wrap="square" lIns="91257" tIns="45622" rIns="91257" bIns="45622" rtlCol="0">
            <a:spAutoFit/>
          </a:bodyPr>
          <a:lstStyle/>
          <a:p>
            <a:pPr algn="ctr"/>
            <a:r>
              <a:rPr lang="en-US" sz="7000" dirty="0">
                <a:solidFill>
                  <a:srgbClr val="0C7994"/>
                </a:solidFill>
                <a:latin typeface="DomBold BT" pitchFamily="66" charset="0"/>
              </a:rPr>
              <a:t>Participants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4899600" y="5886293"/>
            <a:ext cx="7315200" cy="1169353"/>
          </a:xfrm>
          <a:prstGeom prst="rect">
            <a:avLst/>
          </a:prstGeom>
          <a:noFill/>
        </p:spPr>
        <p:txBody>
          <a:bodyPr wrap="square" lIns="91257" tIns="45622" rIns="91257" bIns="45622" rtlCol="0">
            <a:spAutoFit/>
          </a:bodyPr>
          <a:lstStyle/>
          <a:p>
            <a:pPr algn="ctr"/>
            <a:r>
              <a:rPr lang="en-US" sz="7000" dirty="0">
                <a:solidFill>
                  <a:srgbClr val="0C7994"/>
                </a:solidFill>
                <a:latin typeface="DomBold BT" pitchFamily="66" charset="0"/>
              </a:rPr>
              <a:t>Results cont.</a:t>
            </a:r>
          </a:p>
        </p:txBody>
      </p:sp>
      <p:graphicFrame>
        <p:nvGraphicFramePr>
          <p:cNvPr id="101" name="Chart 100"/>
          <p:cNvGraphicFramePr/>
          <p:nvPr>
            <p:extLst>
              <p:ext uri="{D42A27DB-BD31-4B8C-83A1-F6EECF244321}">
                <p14:modId xmlns:p14="http://schemas.microsoft.com/office/powerpoint/2010/main" val="256492862"/>
              </p:ext>
            </p:extLst>
          </p:nvPr>
        </p:nvGraphicFramePr>
        <p:xfrm>
          <a:off x="34194804" y="9930966"/>
          <a:ext cx="8648702" cy="4089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2" name="Chart 101"/>
          <p:cNvGraphicFramePr/>
          <p:nvPr>
            <p:extLst>
              <p:ext uri="{D42A27DB-BD31-4B8C-83A1-F6EECF244321}">
                <p14:modId xmlns:p14="http://schemas.microsoft.com/office/powerpoint/2010/main" val="4006316750"/>
              </p:ext>
            </p:extLst>
          </p:nvPr>
        </p:nvGraphicFramePr>
        <p:xfrm>
          <a:off x="24688807" y="15450263"/>
          <a:ext cx="7734302" cy="4854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3" name="Rectangle 102"/>
          <p:cNvSpPr/>
          <p:nvPr/>
        </p:nvSpPr>
        <p:spPr>
          <a:xfrm>
            <a:off x="34174234" y="7006370"/>
            <a:ext cx="8669270" cy="2876743"/>
          </a:xfrm>
          <a:prstGeom prst="rect">
            <a:avLst/>
          </a:prstGeom>
        </p:spPr>
        <p:txBody>
          <a:bodyPr wrap="square" lIns="91257" tIns="45622" rIns="91257" bIns="45622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3300" dirty="0" err="1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Mauris</a:t>
            </a:r>
            <a:r>
              <a:rPr lang="en-US" sz="3300" dirty="0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pellentesque</a:t>
            </a:r>
            <a:r>
              <a:rPr lang="en-US" sz="3300" dirty="0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aliquet</a:t>
            </a:r>
            <a:r>
              <a:rPr lang="en-US" sz="3300" dirty="0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elit</a:t>
            </a:r>
            <a:r>
              <a:rPr lang="en-US" sz="3300" dirty="0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300" dirty="0" err="1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Curabitur</a:t>
            </a:r>
            <a:r>
              <a:rPr lang="en-US" sz="3300" dirty="0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hendrerit</a:t>
            </a:r>
            <a:r>
              <a:rPr lang="en-US" sz="3300" dirty="0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metus</a:t>
            </a:r>
            <a:r>
              <a:rPr lang="en-US" sz="3300" dirty="0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quis</a:t>
            </a:r>
            <a:r>
              <a:rPr lang="en-US" sz="3300" dirty="0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augue</a:t>
            </a:r>
            <a:r>
              <a:rPr lang="en-US" sz="3300" dirty="0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300" dirty="0" err="1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Mauris</a:t>
            </a:r>
            <a:r>
              <a:rPr lang="en-US" sz="3300" dirty="0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rhoncus</a:t>
            </a:r>
            <a:r>
              <a:rPr lang="en-US" sz="3300" dirty="0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, magna vitae </a:t>
            </a:r>
            <a:r>
              <a:rPr lang="en-US" sz="3300" dirty="0" err="1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laoreet</a:t>
            </a:r>
            <a:r>
              <a:rPr lang="en-US" sz="3300" dirty="0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imperdiet</a:t>
            </a:r>
            <a:r>
              <a:rPr lang="en-US" sz="3300" dirty="0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, ligula dolor </a:t>
            </a:r>
            <a:r>
              <a:rPr lang="en-US" sz="3300" dirty="0" err="1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hendrerit</a:t>
            </a:r>
            <a:r>
              <a:rPr lang="en-US" sz="3300" dirty="0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 quam, sit </a:t>
            </a:r>
            <a:r>
              <a:rPr lang="en-US" sz="3300" dirty="0" err="1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amet</a:t>
            </a:r>
            <a:r>
              <a:rPr lang="en-US" sz="3300" dirty="0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mollis</a:t>
            </a:r>
            <a:r>
              <a:rPr lang="en-US" sz="3300" dirty="0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augue</a:t>
            </a:r>
            <a:r>
              <a:rPr lang="en-US" sz="3300" dirty="0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nibh</a:t>
            </a:r>
            <a:r>
              <a:rPr lang="en-US" sz="3300" dirty="0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en-US" sz="3300" dirty="0" err="1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lorem</a:t>
            </a:r>
            <a:r>
              <a:rPr lang="en-US" sz="3300" dirty="0">
                <a:solidFill>
                  <a:srgbClr val="002D68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graphicFrame>
        <p:nvGraphicFramePr>
          <p:cNvPr id="32" name="Group 2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148969"/>
              </p:ext>
            </p:extLst>
          </p:nvPr>
        </p:nvGraphicFramePr>
        <p:xfrm>
          <a:off x="13335000" y="5486400"/>
          <a:ext cx="5334000" cy="3625433"/>
        </p:xfrm>
        <a:graphic>
          <a:graphicData uri="http://schemas.openxmlformats.org/drawingml/2006/table">
            <a:tbl>
              <a:tblPr/>
              <a:tblGrid>
                <a:gridCol w="3512208"/>
                <a:gridCol w="1821792"/>
              </a:tblGrid>
              <a:tr h="9864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Demographics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#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4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Average Age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35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92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Average Weight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152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Average Shoe Size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60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Total  Participants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" charset="0"/>
                        </a:rPr>
                        <a:t>105</a:t>
                      </a:r>
                    </a:p>
                  </a:txBody>
                  <a:tcPr marL="274320" marR="274320" marT="45725" marB="4572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7331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</TotalTime>
  <Words>1185</Words>
  <Application>Microsoft Office PowerPoint</Application>
  <PresentationFormat>Custom</PresentationFormat>
  <Paragraphs>81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Franklin Gothic Demi</vt:lpstr>
      <vt:lpstr>Arial</vt:lpstr>
      <vt:lpstr>DomBold BT</vt:lpstr>
      <vt:lpstr>Franklin Gothic Medium</vt:lpstr>
      <vt:lpstr>Calibri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</dc:creator>
  <cp:lastModifiedBy>Mukherjee, Pravash C.</cp:lastModifiedBy>
  <cp:revision>35</cp:revision>
  <dcterms:created xsi:type="dcterms:W3CDTF">2011-01-19T20:59:02Z</dcterms:created>
  <dcterms:modified xsi:type="dcterms:W3CDTF">2018-04-23T18:07:24Z</dcterms:modified>
</cp:coreProperties>
</file>