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43891200" cy="21945600"/>
  <p:notesSz cx="6858000" cy="9144000"/>
  <p:embeddedFontLst>
    <p:embeddedFont>
      <p:font typeface="Franklin Gothic Medium" panose="020B06030201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klin Gothic Demi" panose="020B0703020102020204" pitchFamily="34" charset="0"/>
      <p:regular r:id="rId11"/>
      <p:italic r:id="rId12"/>
    </p:embeddedFont>
  </p:embeddedFontLst>
  <p:defaultTextStyle>
    <a:defPPr>
      <a:defRPr lang="en-US"/>
    </a:defPPr>
    <a:lvl1pPr marL="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726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452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178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0905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8631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357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083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1809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E1"/>
    <a:srgbClr val="FAC558"/>
    <a:srgbClr val="DD3D7B"/>
    <a:srgbClr val="ADCF2B"/>
    <a:srgbClr val="37B0D0"/>
    <a:srgbClr val="C4CC52"/>
    <a:srgbClr val="80CC68"/>
    <a:srgbClr val="80CCD5"/>
    <a:srgbClr val="24CFD5"/>
    <a:srgbClr val="23D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46E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207024"/>
        <c:axId val="201207408"/>
        <c:axId val="0"/>
      </c:bar3DChart>
      <c:catAx>
        <c:axId val="20120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207408"/>
        <c:crosses val="autoZero"/>
        <c:auto val="1"/>
        <c:lblAlgn val="ctr"/>
        <c:lblOffset val="100"/>
        <c:noMultiLvlLbl val="0"/>
      </c:catAx>
      <c:valAx>
        <c:axId val="20120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207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46E1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5CD9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F792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C799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4524720"/>
        <c:axId val="304525112"/>
        <c:axId val="0"/>
      </c:bar3DChart>
      <c:catAx>
        <c:axId val="30452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4525112"/>
        <c:crosses val="autoZero"/>
        <c:auto val="1"/>
        <c:lblAlgn val="ctr"/>
        <c:lblOffset val="100"/>
        <c:noMultiLvlLbl val="0"/>
      </c:catAx>
      <c:valAx>
        <c:axId val="304525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4524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C7994"/>
              </a:solidFill>
            </c:spPr>
          </c:dPt>
          <c:dPt>
            <c:idx val="1"/>
            <c:bubble3D val="0"/>
            <c:spPr>
              <a:solidFill>
                <a:srgbClr val="E3DEB8"/>
              </a:solidFill>
            </c:spPr>
          </c:dPt>
          <c:dPt>
            <c:idx val="2"/>
            <c:bubble3D val="0"/>
            <c:spPr>
              <a:solidFill>
                <a:srgbClr val="00334D"/>
              </a:solidFill>
            </c:spPr>
          </c:dPt>
          <c:dPt>
            <c:idx val="3"/>
            <c:bubble3D val="0"/>
            <c:spPr>
              <a:solidFill>
                <a:srgbClr val="C6BF70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0D2E-0944-47C8-99DF-925AB13FC617}" type="datetimeFigureOut">
              <a:rPr lang="en-US" smtClean="0"/>
              <a:t>04/23/2018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A75E-9144-4FCD-A651-6471004B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81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8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68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46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9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4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7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9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13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82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74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65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568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79136" indent="0">
              <a:buNone/>
              <a:defRPr sz="11500"/>
            </a:lvl2pPr>
            <a:lvl3pPr marL="3758272" indent="0">
              <a:buNone/>
              <a:defRPr sz="9900"/>
            </a:lvl3pPr>
            <a:lvl4pPr marL="5637408" indent="0">
              <a:buNone/>
              <a:defRPr sz="8200"/>
            </a:lvl4pPr>
            <a:lvl5pPr marL="7516545" indent="0">
              <a:buNone/>
              <a:defRPr sz="8200"/>
            </a:lvl5pPr>
            <a:lvl6pPr marL="9395681" indent="0">
              <a:buNone/>
              <a:defRPr sz="8200"/>
            </a:lvl6pPr>
            <a:lvl7pPr marL="11274817" indent="0">
              <a:buNone/>
              <a:defRPr sz="8200"/>
            </a:lvl7pPr>
            <a:lvl8pPr marL="13153953" indent="0">
              <a:buNone/>
              <a:defRPr sz="8200"/>
            </a:lvl8pPr>
            <a:lvl9pPr marL="1503308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5824" tIns="187916" rIns="375824" bIns="187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5824" tIns="187916" rIns="375824" bIns="187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31"/>
            <a:ext cx="138988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87913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352" indent="-1409352" algn="l" defTabSz="187913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3600" indent="-1174464" algn="l" defTabSz="1879136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7840" indent="-939568" algn="l" defTabSz="18791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977" indent="-939568" algn="l" defTabSz="1879136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6113" indent="-939568" algn="l" defTabSz="1879136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5249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385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3521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2657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136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8272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7408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6545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5681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4817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3953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3089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08" y="304800"/>
            <a:ext cx="23545800" cy="2892902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pPr algn="ctr"/>
            <a:r>
              <a:rPr lang="en-US" sz="10000" b="1" dirty="0">
                <a:solidFill>
                  <a:srgbClr val="0046E1"/>
                </a:solidFill>
                <a:latin typeface="Franklin Gothic Medium"/>
              </a:rPr>
              <a:t>Your Poster Title Goes Here</a:t>
            </a:r>
          </a:p>
          <a:p>
            <a:pPr algn="ctr"/>
            <a:r>
              <a:rPr lang="en-US" sz="4600" dirty="0">
                <a:solidFill>
                  <a:srgbClr val="0046E1"/>
                </a:solidFill>
                <a:latin typeface="Franklin Gothic Medium" pitchFamily="34" charset="0"/>
              </a:rPr>
              <a:t>Your Name Goes Here, Author’s Name, Author’s Name</a:t>
            </a:r>
          </a:p>
          <a:p>
            <a:pPr algn="ctr"/>
            <a:r>
              <a:rPr lang="en-US" sz="3600" dirty="0">
                <a:solidFill>
                  <a:srgbClr val="0046E1"/>
                </a:solidFill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362200" y="6477000"/>
            <a:ext cx="8696448" cy="79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text goes here.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diam.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2268200" y="10515600"/>
            <a:ext cx="9255125" cy="45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2304741" y="6458105"/>
            <a:ext cx="9251952" cy="8462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2530923" y="6553200"/>
            <a:ext cx="9255125" cy="95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ante.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 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2209800" y="16078200"/>
            <a:ext cx="8696448" cy="39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86000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0046E1"/>
                </a:solidFill>
                <a:latin typeface="Franklin Gothic Medium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247902" y="1487789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Methods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479000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0046E1"/>
                </a:solidFill>
                <a:latin typeface="Franklin Gothic Medium"/>
              </a:rPr>
              <a:t>Results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344400" y="52578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Procedures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66000" y="533804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Conclusion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1243093037"/>
              </p:ext>
            </p:extLst>
          </p:nvPr>
        </p:nvGraphicFramePr>
        <p:xfrm>
          <a:off x="22326600" y="15392400"/>
          <a:ext cx="9137138" cy="432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1224605377"/>
              </p:ext>
            </p:extLst>
          </p:nvPr>
        </p:nvGraphicFramePr>
        <p:xfrm>
          <a:off x="13563600" y="15925800"/>
          <a:ext cx="6781800" cy="42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2461200" y="16916400"/>
            <a:ext cx="9255125" cy="33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20077" y="157734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References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0" y="21102935"/>
            <a:ext cx="134873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 smtClean="0">
                <a:solidFill>
                  <a:srgbClr val="0046E1"/>
                </a:solidFill>
                <a:latin typeface="Franklin Gothic Demi" pitchFamily="34" charset="0"/>
              </a:rPr>
              <a:t>Acknowledgements can go here</a:t>
            </a:r>
            <a:endParaRPr lang="en-US" sz="2400" dirty="0">
              <a:solidFill>
                <a:srgbClr val="0046E1"/>
              </a:solidFill>
              <a:latin typeface="Franklin Gothic Medium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673" y="3429000"/>
            <a:ext cx="43917577" cy="1981200"/>
          </a:xfrm>
          <a:prstGeom prst="rect">
            <a:avLst/>
          </a:prstGeom>
        </p:spPr>
      </p:pic>
      <p:graphicFrame>
        <p:nvGraphicFramePr>
          <p:cNvPr id="34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27017"/>
              </p:ext>
            </p:extLst>
          </p:nvPr>
        </p:nvGraphicFramePr>
        <p:xfrm>
          <a:off x="13792200" y="6509167"/>
          <a:ext cx="5334000" cy="3625433"/>
        </p:xfrm>
        <a:graphic>
          <a:graphicData uri="http://schemas.openxmlformats.org/drawingml/2006/table">
            <a:tbl>
              <a:tblPr/>
              <a:tblGrid>
                <a:gridCol w="3512208"/>
                <a:gridCol w="1821792"/>
              </a:tblGrid>
              <a:tr h="986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4801" y="1594776"/>
            <a:ext cx="4500199" cy="12246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8600" y="1676400"/>
            <a:ext cx="4101887" cy="12967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600" y="609600"/>
            <a:ext cx="26739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350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4696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80402" y="570309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24202" y="567924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3962400"/>
          </a:xfrm>
          <a:prstGeom prst="rect">
            <a:avLst/>
          </a:prstGeom>
          <a:gradFill flip="none" rotWithShape="0">
            <a:gsLst>
              <a:gs pos="0">
                <a:srgbClr val="E3DEB8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1" name="Rounded Rectangle 37"/>
          <p:cNvSpPr>
            <a:spLocks noChangeArrowheads="1"/>
          </p:cNvSpPr>
          <p:nvPr/>
        </p:nvSpPr>
        <p:spPr bwMode="auto">
          <a:xfrm>
            <a:off x="-3891" y="3775691"/>
            <a:ext cx="43895093" cy="415331"/>
          </a:xfrm>
          <a:prstGeom prst="roundRect">
            <a:avLst>
              <a:gd name="adj" fmla="val 16667"/>
            </a:avLst>
          </a:prstGeom>
          <a:solidFill>
            <a:srgbClr val="82630C"/>
          </a:solidFill>
          <a:ln>
            <a:noFill/>
          </a:ln>
        </p:spPr>
        <p:txBody>
          <a:bodyPr lIns="91257" tIns="45622" rIns="91257" bIns="45622" anchor="ctr"/>
          <a:lstStyle/>
          <a:p>
            <a:pPr defTabSz="3754870"/>
            <a:endParaRPr lang="en-US" sz="6200" dirty="0">
              <a:solidFill>
                <a:srgbClr val="00334D"/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5502" y="458452"/>
            <a:ext cx="25748698" cy="2677458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pPr algn="ctr"/>
            <a:r>
              <a:rPr lang="en-US" sz="78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Bold BT" pitchFamily="66" charset="0"/>
              </a:rPr>
              <a:t>Your Poster Title Goes Here</a:t>
            </a:r>
          </a:p>
          <a:p>
            <a:pPr algn="ctr"/>
            <a:r>
              <a:rPr lang="en-US" sz="49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Your Name Goes Here, Author’s Name, Author’s Name</a:t>
            </a:r>
          </a:p>
          <a:p>
            <a:pPr algn="ctr"/>
            <a:r>
              <a:rPr lang="en-US" sz="41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646651" y="6951355"/>
            <a:ext cx="8696448" cy="1069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Your text goes here.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622374" y="12502589"/>
            <a:ext cx="9255125" cy="79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3741592" y="7006358"/>
            <a:ext cx="9251952" cy="9021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3967774" y="15267486"/>
            <a:ext cx="9255125" cy="52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646651" y="18685667"/>
            <a:ext cx="8696448" cy="17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ligula.</a:t>
            </a:r>
          </a:p>
        </p:txBody>
      </p:sp>
      <p:graphicFrame>
        <p:nvGraphicFramePr>
          <p:cNvPr id="2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4169"/>
              </p:ext>
            </p:extLst>
          </p:nvPr>
        </p:nvGraphicFramePr>
        <p:xfrm>
          <a:off x="14888103" y="7289802"/>
          <a:ext cx="6723591" cy="5314501"/>
        </p:xfrm>
        <a:graphic>
          <a:graphicData uri="http://schemas.openxmlformats.org/drawingml/2006/table">
            <a:tbl>
              <a:tblPr/>
              <a:tblGrid>
                <a:gridCol w="4427194"/>
                <a:gridCol w="2296397"/>
              </a:tblGrid>
              <a:tr h="135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144">
            <a:off x="237641" y="10141488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88" flipH="1">
            <a:off x="526639" y="7775721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3" y="19419737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571">
            <a:off x="244673" y="17215171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7027" flipH="1">
            <a:off x="247812" y="14802784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798">
            <a:off x="84276" y="12488192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" y="5449885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132013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093915" y="17485358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Methods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78000" y="11188462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Procedures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726902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673400" y="141158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Conclusion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630400" y="580605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Participants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899600" y="58862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 cont.</a:t>
            </a: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256492862"/>
              </p:ext>
            </p:extLst>
          </p:nvPr>
        </p:nvGraphicFramePr>
        <p:xfrm>
          <a:off x="34194804" y="9930966"/>
          <a:ext cx="8648702" cy="408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4006316750"/>
              </p:ext>
            </p:extLst>
          </p:nvPr>
        </p:nvGraphicFramePr>
        <p:xfrm>
          <a:off x="24688807" y="15450263"/>
          <a:ext cx="7734302" cy="48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3" name="Rectangle 102"/>
          <p:cNvSpPr/>
          <p:nvPr/>
        </p:nvSpPr>
        <p:spPr>
          <a:xfrm>
            <a:off x="34174234" y="7006370"/>
            <a:ext cx="8669270" cy="2876743"/>
          </a:xfrm>
          <a:prstGeom prst="rect">
            <a:avLst/>
          </a:prstGeom>
        </p:spPr>
        <p:txBody>
          <a:bodyPr wrap="square" lIns="91257" tIns="45622" rIns="91257" bIns="45622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3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48969"/>
              </p:ext>
            </p:extLst>
          </p:nvPr>
        </p:nvGraphicFramePr>
        <p:xfrm>
          <a:off x="13335000" y="5486400"/>
          <a:ext cx="5334000" cy="3625433"/>
        </p:xfrm>
        <a:graphic>
          <a:graphicData uri="http://schemas.openxmlformats.org/drawingml/2006/table">
            <a:tbl>
              <a:tblPr/>
              <a:tblGrid>
                <a:gridCol w="3512208"/>
                <a:gridCol w="1821792"/>
              </a:tblGrid>
              <a:tr h="986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3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1185</Words>
  <Application>Microsoft Office PowerPoint</Application>
  <PresentationFormat>Custom</PresentationFormat>
  <Paragraphs>81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Franklin Gothic Medium</vt:lpstr>
      <vt:lpstr>DomBold BT</vt:lpstr>
      <vt:lpstr>Calibri</vt:lpstr>
      <vt:lpstr>Franklin Gothic Demi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33</cp:revision>
  <dcterms:created xsi:type="dcterms:W3CDTF">2011-01-19T20:59:02Z</dcterms:created>
  <dcterms:modified xsi:type="dcterms:W3CDTF">2018-04-23T17:59:59Z</dcterms:modified>
</cp:coreProperties>
</file>