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92" r:id="rId1"/>
  </p:sldMasterIdLst>
  <p:handoutMasterIdLst>
    <p:handoutMasterId r:id="rId3"/>
  </p:handoutMasterIdLst>
  <p:sldIdLst>
    <p:sldId id="256" r:id="rId2"/>
  </p:sldIdLst>
  <p:sldSz cx="43891200" cy="21945600"/>
  <p:notesSz cx="7010400" cy="9271000"/>
  <p:defaultTextStyle>
    <a:defPPr>
      <a:defRPr lang="en-US"/>
    </a:defPPr>
    <a:lvl1pPr marL="0" algn="l" defTabSz="3752644" rtl="0" eaLnBrk="1" latinLnBrk="0" hangingPunct="1">
      <a:defRPr sz="7400" kern="1200">
        <a:solidFill>
          <a:schemeClr val="tx1"/>
        </a:solidFill>
        <a:latin typeface="+mn-lt"/>
        <a:ea typeface="+mn-ea"/>
        <a:cs typeface="+mn-cs"/>
      </a:defRPr>
    </a:lvl1pPr>
    <a:lvl2pPr marL="1876322" algn="l" defTabSz="3752644" rtl="0" eaLnBrk="1" latinLnBrk="0" hangingPunct="1">
      <a:defRPr sz="7400" kern="1200">
        <a:solidFill>
          <a:schemeClr val="tx1"/>
        </a:solidFill>
        <a:latin typeface="+mn-lt"/>
        <a:ea typeface="+mn-ea"/>
        <a:cs typeface="+mn-cs"/>
      </a:defRPr>
    </a:lvl2pPr>
    <a:lvl3pPr marL="3752644" algn="l" defTabSz="3752644" rtl="0" eaLnBrk="1" latinLnBrk="0" hangingPunct="1">
      <a:defRPr sz="7400" kern="1200">
        <a:solidFill>
          <a:schemeClr val="tx1"/>
        </a:solidFill>
        <a:latin typeface="+mn-lt"/>
        <a:ea typeface="+mn-ea"/>
        <a:cs typeface="+mn-cs"/>
      </a:defRPr>
    </a:lvl3pPr>
    <a:lvl4pPr marL="5628974" algn="l" defTabSz="3752644" rtl="0" eaLnBrk="1" latinLnBrk="0" hangingPunct="1">
      <a:defRPr sz="7400" kern="1200">
        <a:solidFill>
          <a:schemeClr val="tx1"/>
        </a:solidFill>
        <a:latin typeface="+mn-lt"/>
        <a:ea typeface="+mn-ea"/>
        <a:cs typeface="+mn-cs"/>
      </a:defRPr>
    </a:lvl4pPr>
    <a:lvl5pPr marL="7505309" algn="l" defTabSz="3752644" rtl="0" eaLnBrk="1" latinLnBrk="0" hangingPunct="1">
      <a:defRPr sz="7400" kern="1200">
        <a:solidFill>
          <a:schemeClr val="tx1"/>
        </a:solidFill>
        <a:latin typeface="+mn-lt"/>
        <a:ea typeface="+mn-ea"/>
        <a:cs typeface="+mn-cs"/>
      </a:defRPr>
    </a:lvl5pPr>
    <a:lvl6pPr marL="9381631" algn="l" defTabSz="3752644" rtl="0" eaLnBrk="1" latinLnBrk="0" hangingPunct="1">
      <a:defRPr sz="7400" kern="1200">
        <a:solidFill>
          <a:schemeClr val="tx1"/>
        </a:solidFill>
        <a:latin typeface="+mn-lt"/>
        <a:ea typeface="+mn-ea"/>
        <a:cs typeface="+mn-cs"/>
      </a:defRPr>
    </a:lvl6pPr>
    <a:lvl7pPr marL="11257957" algn="l" defTabSz="3752644" rtl="0" eaLnBrk="1" latinLnBrk="0" hangingPunct="1">
      <a:defRPr sz="7400" kern="1200">
        <a:solidFill>
          <a:schemeClr val="tx1"/>
        </a:solidFill>
        <a:latin typeface="+mn-lt"/>
        <a:ea typeface="+mn-ea"/>
        <a:cs typeface="+mn-cs"/>
      </a:defRPr>
    </a:lvl7pPr>
    <a:lvl8pPr marL="13134283" algn="l" defTabSz="3752644" rtl="0" eaLnBrk="1" latinLnBrk="0" hangingPunct="1">
      <a:defRPr sz="7400" kern="1200">
        <a:solidFill>
          <a:schemeClr val="tx1"/>
        </a:solidFill>
        <a:latin typeface="+mn-lt"/>
        <a:ea typeface="+mn-ea"/>
        <a:cs typeface="+mn-cs"/>
      </a:defRPr>
    </a:lvl8pPr>
    <a:lvl9pPr marL="15010609" algn="l" defTabSz="3752644" rtl="0" eaLnBrk="1" latinLnBrk="0" hangingPunct="1">
      <a:defRPr sz="74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0046E1"/>
    <a:srgbClr val="00334D"/>
    <a:srgbClr val="D9D29F"/>
    <a:srgbClr val="E3DEB8"/>
    <a:srgbClr val="0C7994"/>
    <a:srgbClr val="BD4F19"/>
    <a:srgbClr val="C6BF70"/>
    <a:srgbClr val="E5F9FC"/>
    <a:srgbClr val="766A6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0973" autoAdjust="0"/>
    <p:restoredTop sz="94710" autoAdjust="0"/>
  </p:normalViewPr>
  <p:slideViewPr>
    <p:cSldViewPr>
      <p:cViewPr>
        <p:scale>
          <a:sx n="45" d="100"/>
          <a:sy n="45" d="100"/>
        </p:scale>
        <p:origin x="-1456" y="-120"/>
      </p:cViewPr>
      <p:guideLst>
        <p:guide orient="horz" pos="6912"/>
        <p:guide pos="13824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handoutMaster" Target="handoutMasters/handoutMaster1.xml"/><Relationship Id="rId4" Type="http://schemas.openxmlformats.org/officeDocument/2006/relationships/printerSettings" Target="printerSettings/printerSettings1.bin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3550"/>
          </a:xfrm>
          <a:prstGeom prst="rect">
            <a:avLst/>
          </a:prstGeom>
        </p:spPr>
        <p:txBody>
          <a:bodyPr vert="horz" lIns="93031" tIns="46516" rIns="93031" bIns="46516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3550"/>
          </a:xfrm>
          <a:prstGeom prst="rect">
            <a:avLst/>
          </a:prstGeom>
        </p:spPr>
        <p:txBody>
          <a:bodyPr vert="horz" lIns="93031" tIns="46516" rIns="93031" bIns="46516" rtlCol="0"/>
          <a:lstStyle>
            <a:lvl1pPr algn="r">
              <a:defRPr sz="1200"/>
            </a:lvl1pPr>
          </a:lstStyle>
          <a:p>
            <a:fld id="{E7DDC95E-FA29-42DA-B8BE-4292CAF617AF}" type="datetimeFigureOut">
              <a:rPr lang="en-US" smtClean="0"/>
              <a:pPr/>
              <a:t>3/17/17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05841"/>
            <a:ext cx="3037840" cy="463550"/>
          </a:xfrm>
          <a:prstGeom prst="rect">
            <a:avLst/>
          </a:prstGeom>
        </p:spPr>
        <p:txBody>
          <a:bodyPr vert="horz" lIns="93031" tIns="46516" rIns="93031" bIns="46516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05841"/>
            <a:ext cx="3037840" cy="463550"/>
          </a:xfrm>
          <a:prstGeom prst="rect">
            <a:avLst/>
          </a:prstGeom>
        </p:spPr>
        <p:txBody>
          <a:bodyPr vert="horz" lIns="93031" tIns="46516" rIns="93031" bIns="46516" rtlCol="0" anchor="b"/>
          <a:lstStyle>
            <a:lvl1pPr algn="r">
              <a:defRPr sz="1200"/>
            </a:lvl1pPr>
          </a:lstStyle>
          <a:p>
            <a:fld id="{31B8D9D8-B98D-44E1-8130-A26C8D295E3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532641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91840" y="6817368"/>
            <a:ext cx="37307520" cy="470408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583680" y="12435840"/>
            <a:ext cx="30723840" cy="560832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88007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376014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564022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752029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940037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12804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316051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504059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EE5B7-680E-44FF-962F-3113FAB5030E}" type="datetimeFigureOut">
              <a:rPr lang="en-US" smtClean="0"/>
              <a:pPr/>
              <a:t>3/17/17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FB6C12-88B7-467E-AE43-45481E62899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88914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EE5B7-680E-44FF-962F-3113FAB5030E}" type="datetimeFigureOut">
              <a:rPr lang="en-US" smtClean="0"/>
              <a:pPr/>
              <a:t>3/17/17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FB6C12-88B7-467E-AE43-45481E62899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70003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1821120" y="878843"/>
            <a:ext cx="9875520" cy="1872488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194560" y="878843"/>
            <a:ext cx="28895040" cy="1872488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EE5B7-680E-44FF-962F-3113FAB5030E}" type="datetimeFigureOut">
              <a:rPr lang="en-US" smtClean="0"/>
              <a:pPr/>
              <a:t>3/17/17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FB6C12-88B7-467E-AE43-45481E62899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06406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EE5B7-680E-44FF-962F-3113FAB5030E}" type="datetimeFigureOut">
              <a:rPr lang="en-US" smtClean="0"/>
              <a:pPr/>
              <a:t>3/17/17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FB6C12-88B7-467E-AE43-45481E62899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82687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67102" y="14102088"/>
            <a:ext cx="37307520" cy="4358640"/>
          </a:xfrm>
        </p:spPr>
        <p:txBody>
          <a:bodyPr anchor="t"/>
          <a:lstStyle>
            <a:lvl1pPr algn="l">
              <a:defRPr sz="165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67102" y="9301483"/>
            <a:ext cx="37307520" cy="4800598"/>
          </a:xfrm>
        </p:spPr>
        <p:txBody>
          <a:bodyPr anchor="b"/>
          <a:lstStyle>
            <a:lvl1pPr marL="0" indent="0">
              <a:buNone/>
              <a:defRPr sz="8200">
                <a:solidFill>
                  <a:schemeClr val="tx1">
                    <a:tint val="75000"/>
                  </a:schemeClr>
                </a:solidFill>
              </a:defRPr>
            </a:lvl1pPr>
            <a:lvl2pPr marL="1880074" indent="0">
              <a:buNone/>
              <a:defRPr sz="7400">
                <a:solidFill>
                  <a:schemeClr val="tx1">
                    <a:tint val="75000"/>
                  </a:schemeClr>
                </a:solidFill>
              </a:defRPr>
            </a:lvl2pPr>
            <a:lvl3pPr marL="3760148" indent="0">
              <a:buNone/>
              <a:defRPr sz="6600">
                <a:solidFill>
                  <a:schemeClr val="tx1">
                    <a:tint val="75000"/>
                  </a:schemeClr>
                </a:solidFill>
              </a:defRPr>
            </a:lvl3pPr>
            <a:lvl4pPr marL="5640223" indent="0">
              <a:buNone/>
              <a:defRPr sz="5800">
                <a:solidFill>
                  <a:schemeClr val="tx1">
                    <a:tint val="75000"/>
                  </a:schemeClr>
                </a:solidFill>
              </a:defRPr>
            </a:lvl4pPr>
            <a:lvl5pPr marL="7520297" indent="0">
              <a:buNone/>
              <a:defRPr sz="5800">
                <a:solidFill>
                  <a:schemeClr val="tx1">
                    <a:tint val="75000"/>
                  </a:schemeClr>
                </a:solidFill>
              </a:defRPr>
            </a:lvl5pPr>
            <a:lvl6pPr marL="9400371" indent="0">
              <a:buNone/>
              <a:defRPr sz="5800">
                <a:solidFill>
                  <a:schemeClr val="tx1">
                    <a:tint val="75000"/>
                  </a:schemeClr>
                </a:solidFill>
              </a:defRPr>
            </a:lvl6pPr>
            <a:lvl7pPr marL="11280445" indent="0">
              <a:buNone/>
              <a:defRPr sz="5800">
                <a:solidFill>
                  <a:schemeClr val="tx1">
                    <a:tint val="75000"/>
                  </a:schemeClr>
                </a:solidFill>
              </a:defRPr>
            </a:lvl7pPr>
            <a:lvl8pPr marL="13160519" indent="0">
              <a:buNone/>
              <a:defRPr sz="5800">
                <a:solidFill>
                  <a:schemeClr val="tx1">
                    <a:tint val="75000"/>
                  </a:schemeClr>
                </a:solidFill>
              </a:defRPr>
            </a:lvl8pPr>
            <a:lvl9pPr marL="15040594" indent="0">
              <a:buNone/>
              <a:defRPr sz="58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EE5B7-680E-44FF-962F-3113FAB5030E}" type="datetimeFigureOut">
              <a:rPr lang="en-US" smtClean="0"/>
              <a:pPr/>
              <a:t>3/17/17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FB6C12-88B7-467E-AE43-45481E62899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3881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194560" y="5120641"/>
            <a:ext cx="19385280" cy="14483082"/>
          </a:xfrm>
        </p:spPr>
        <p:txBody>
          <a:bodyPr/>
          <a:lstStyle>
            <a:lvl1pPr>
              <a:defRPr sz="11500"/>
            </a:lvl1pPr>
            <a:lvl2pPr>
              <a:defRPr sz="9900"/>
            </a:lvl2pPr>
            <a:lvl3pPr>
              <a:defRPr sz="8200"/>
            </a:lvl3pPr>
            <a:lvl4pPr>
              <a:defRPr sz="7400"/>
            </a:lvl4pPr>
            <a:lvl5pPr>
              <a:defRPr sz="7400"/>
            </a:lvl5pPr>
            <a:lvl6pPr>
              <a:defRPr sz="7400"/>
            </a:lvl6pPr>
            <a:lvl7pPr>
              <a:defRPr sz="7400"/>
            </a:lvl7pPr>
            <a:lvl8pPr>
              <a:defRPr sz="7400"/>
            </a:lvl8pPr>
            <a:lvl9pPr>
              <a:defRPr sz="7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311360" y="5120641"/>
            <a:ext cx="19385280" cy="14483082"/>
          </a:xfrm>
        </p:spPr>
        <p:txBody>
          <a:bodyPr/>
          <a:lstStyle>
            <a:lvl1pPr>
              <a:defRPr sz="11500"/>
            </a:lvl1pPr>
            <a:lvl2pPr>
              <a:defRPr sz="9900"/>
            </a:lvl2pPr>
            <a:lvl3pPr>
              <a:defRPr sz="8200"/>
            </a:lvl3pPr>
            <a:lvl4pPr>
              <a:defRPr sz="7400"/>
            </a:lvl4pPr>
            <a:lvl5pPr>
              <a:defRPr sz="7400"/>
            </a:lvl5pPr>
            <a:lvl6pPr>
              <a:defRPr sz="7400"/>
            </a:lvl6pPr>
            <a:lvl7pPr>
              <a:defRPr sz="7400"/>
            </a:lvl7pPr>
            <a:lvl8pPr>
              <a:defRPr sz="7400"/>
            </a:lvl8pPr>
            <a:lvl9pPr>
              <a:defRPr sz="7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EE5B7-680E-44FF-962F-3113FAB5030E}" type="datetimeFigureOut">
              <a:rPr lang="en-US" smtClean="0"/>
              <a:pPr/>
              <a:t>3/17/17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FB6C12-88B7-467E-AE43-45481E62899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76948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94560" y="4912362"/>
            <a:ext cx="19392902" cy="2047238"/>
          </a:xfrm>
        </p:spPr>
        <p:txBody>
          <a:bodyPr anchor="b"/>
          <a:lstStyle>
            <a:lvl1pPr marL="0" indent="0">
              <a:buNone/>
              <a:defRPr sz="9900" b="1"/>
            </a:lvl1pPr>
            <a:lvl2pPr marL="1880074" indent="0">
              <a:buNone/>
              <a:defRPr sz="8200" b="1"/>
            </a:lvl2pPr>
            <a:lvl3pPr marL="3760148" indent="0">
              <a:buNone/>
              <a:defRPr sz="7400" b="1"/>
            </a:lvl3pPr>
            <a:lvl4pPr marL="5640223" indent="0">
              <a:buNone/>
              <a:defRPr sz="6600" b="1"/>
            </a:lvl4pPr>
            <a:lvl5pPr marL="7520297" indent="0">
              <a:buNone/>
              <a:defRPr sz="6600" b="1"/>
            </a:lvl5pPr>
            <a:lvl6pPr marL="9400371" indent="0">
              <a:buNone/>
              <a:defRPr sz="6600" b="1"/>
            </a:lvl6pPr>
            <a:lvl7pPr marL="11280445" indent="0">
              <a:buNone/>
              <a:defRPr sz="6600" b="1"/>
            </a:lvl7pPr>
            <a:lvl8pPr marL="13160519" indent="0">
              <a:buNone/>
              <a:defRPr sz="6600" b="1"/>
            </a:lvl8pPr>
            <a:lvl9pPr marL="15040594" indent="0">
              <a:buNone/>
              <a:defRPr sz="6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194560" y="6959600"/>
            <a:ext cx="19392902" cy="12644122"/>
          </a:xfrm>
        </p:spPr>
        <p:txBody>
          <a:bodyPr/>
          <a:lstStyle>
            <a:lvl1pPr>
              <a:defRPr sz="9900"/>
            </a:lvl1pPr>
            <a:lvl2pPr>
              <a:defRPr sz="8200"/>
            </a:lvl2pPr>
            <a:lvl3pPr>
              <a:defRPr sz="7400"/>
            </a:lvl3pPr>
            <a:lvl4pPr>
              <a:defRPr sz="6600"/>
            </a:lvl4pPr>
            <a:lvl5pPr>
              <a:defRPr sz="6600"/>
            </a:lvl5pPr>
            <a:lvl6pPr>
              <a:defRPr sz="6600"/>
            </a:lvl6pPr>
            <a:lvl7pPr>
              <a:defRPr sz="6600"/>
            </a:lvl7pPr>
            <a:lvl8pPr>
              <a:defRPr sz="6600"/>
            </a:lvl8pPr>
            <a:lvl9pPr>
              <a:defRPr sz="6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2296122" y="4912362"/>
            <a:ext cx="19400520" cy="2047238"/>
          </a:xfrm>
        </p:spPr>
        <p:txBody>
          <a:bodyPr anchor="b"/>
          <a:lstStyle>
            <a:lvl1pPr marL="0" indent="0">
              <a:buNone/>
              <a:defRPr sz="9900" b="1"/>
            </a:lvl1pPr>
            <a:lvl2pPr marL="1880074" indent="0">
              <a:buNone/>
              <a:defRPr sz="8200" b="1"/>
            </a:lvl2pPr>
            <a:lvl3pPr marL="3760148" indent="0">
              <a:buNone/>
              <a:defRPr sz="7400" b="1"/>
            </a:lvl3pPr>
            <a:lvl4pPr marL="5640223" indent="0">
              <a:buNone/>
              <a:defRPr sz="6600" b="1"/>
            </a:lvl4pPr>
            <a:lvl5pPr marL="7520297" indent="0">
              <a:buNone/>
              <a:defRPr sz="6600" b="1"/>
            </a:lvl5pPr>
            <a:lvl6pPr marL="9400371" indent="0">
              <a:buNone/>
              <a:defRPr sz="6600" b="1"/>
            </a:lvl6pPr>
            <a:lvl7pPr marL="11280445" indent="0">
              <a:buNone/>
              <a:defRPr sz="6600" b="1"/>
            </a:lvl7pPr>
            <a:lvl8pPr marL="13160519" indent="0">
              <a:buNone/>
              <a:defRPr sz="6600" b="1"/>
            </a:lvl8pPr>
            <a:lvl9pPr marL="15040594" indent="0">
              <a:buNone/>
              <a:defRPr sz="6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2296122" y="6959600"/>
            <a:ext cx="19400520" cy="12644122"/>
          </a:xfrm>
        </p:spPr>
        <p:txBody>
          <a:bodyPr/>
          <a:lstStyle>
            <a:lvl1pPr>
              <a:defRPr sz="9900"/>
            </a:lvl1pPr>
            <a:lvl2pPr>
              <a:defRPr sz="8200"/>
            </a:lvl2pPr>
            <a:lvl3pPr>
              <a:defRPr sz="7400"/>
            </a:lvl3pPr>
            <a:lvl4pPr>
              <a:defRPr sz="6600"/>
            </a:lvl4pPr>
            <a:lvl5pPr>
              <a:defRPr sz="6600"/>
            </a:lvl5pPr>
            <a:lvl6pPr>
              <a:defRPr sz="6600"/>
            </a:lvl6pPr>
            <a:lvl7pPr>
              <a:defRPr sz="6600"/>
            </a:lvl7pPr>
            <a:lvl8pPr>
              <a:defRPr sz="6600"/>
            </a:lvl8pPr>
            <a:lvl9pPr>
              <a:defRPr sz="6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EE5B7-680E-44FF-962F-3113FAB5030E}" type="datetimeFigureOut">
              <a:rPr lang="en-US" smtClean="0"/>
              <a:pPr/>
              <a:t>3/17/17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FB6C12-88B7-467E-AE43-45481E62899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68425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EE5B7-680E-44FF-962F-3113FAB5030E}" type="datetimeFigureOut">
              <a:rPr lang="en-US" smtClean="0"/>
              <a:pPr/>
              <a:t>3/17/17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FB6C12-88B7-467E-AE43-45481E62899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2673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EE5B7-680E-44FF-962F-3113FAB5030E}" type="datetimeFigureOut">
              <a:rPr lang="en-US" smtClean="0"/>
              <a:pPr/>
              <a:t>3/17/17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FB6C12-88B7-467E-AE43-45481E62899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12212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7" y="873760"/>
            <a:ext cx="14439902" cy="3718560"/>
          </a:xfrm>
        </p:spPr>
        <p:txBody>
          <a:bodyPr anchor="b"/>
          <a:lstStyle>
            <a:lvl1pPr algn="l">
              <a:defRPr sz="8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160240" y="873761"/>
            <a:ext cx="24536400" cy="18729962"/>
          </a:xfrm>
        </p:spPr>
        <p:txBody>
          <a:bodyPr/>
          <a:lstStyle>
            <a:lvl1pPr>
              <a:defRPr sz="13200"/>
            </a:lvl1pPr>
            <a:lvl2pPr>
              <a:defRPr sz="11500"/>
            </a:lvl2pPr>
            <a:lvl3pPr>
              <a:defRPr sz="9900"/>
            </a:lvl3pPr>
            <a:lvl4pPr>
              <a:defRPr sz="8200"/>
            </a:lvl4pPr>
            <a:lvl5pPr>
              <a:defRPr sz="8200"/>
            </a:lvl5pPr>
            <a:lvl6pPr>
              <a:defRPr sz="8200"/>
            </a:lvl6pPr>
            <a:lvl7pPr>
              <a:defRPr sz="8200"/>
            </a:lvl7pPr>
            <a:lvl8pPr>
              <a:defRPr sz="8200"/>
            </a:lvl8pPr>
            <a:lvl9pPr>
              <a:defRPr sz="8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94567" y="4592321"/>
            <a:ext cx="14439902" cy="15011402"/>
          </a:xfrm>
        </p:spPr>
        <p:txBody>
          <a:bodyPr/>
          <a:lstStyle>
            <a:lvl1pPr marL="0" indent="0">
              <a:buNone/>
              <a:defRPr sz="5800"/>
            </a:lvl1pPr>
            <a:lvl2pPr marL="1880074" indent="0">
              <a:buNone/>
              <a:defRPr sz="4900"/>
            </a:lvl2pPr>
            <a:lvl3pPr marL="3760148" indent="0">
              <a:buNone/>
              <a:defRPr sz="4100"/>
            </a:lvl3pPr>
            <a:lvl4pPr marL="5640223" indent="0">
              <a:buNone/>
              <a:defRPr sz="3700"/>
            </a:lvl4pPr>
            <a:lvl5pPr marL="7520297" indent="0">
              <a:buNone/>
              <a:defRPr sz="3700"/>
            </a:lvl5pPr>
            <a:lvl6pPr marL="9400371" indent="0">
              <a:buNone/>
              <a:defRPr sz="3700"/>
            </a:lvl6pPr>
            <a:lvl7pPr marL="11280445" indent="0">
              <a:buNone/>
              <a:defRPr sz="3700"/>
            </a:lvl7pPr>
            <a:lvl8pPr marL="13160519" indent="0">
              <a:buNone/>
              <a:defRPr sz="3700"/>
            </a:lvl8pPr>
            <a:lvl9pPr marL="15040594" indent="0">
              <a:buNone/>
              <a:defRPr sz="37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EE5B7-680E-44FF-962F-3113FAB5030E}" type="datetimeFigureOut">
              <a:rPr lang="en-US" smtClean="0"/>
              <a:pPr/>
              <a:t>3/17/17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FB6C12-88B7-467E-AE43-45481E62899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33473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02982" y="15361920"/>
            <a:ext cx="26334720" cy="1813562"/>
          </a:xfrm>
        </p:spPr>
        <p:txBody>
          <a:bodyPr anchor="b"/>
          <a:lstStyle>
            <a:lvl1pPr algn="l">
              <a:defRPr sz="8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602982" y="1960880"/>
            <a:ext cx="26334720" cy="13167360"/>
          </a:xfrm>
        </p:spPr>
        <p:txBody>
          <a:bodyPr/>
          <a:lstStyle>
            <a:lvl1pPr marL="0" indent="0">
              <a:buNone/>
              <a:defRPr sz="13200"/>
            </a:lvl1pPr>
            <a:lvl2pPr marL="1880074" indent="0">
              <a:buNone/>
              <a:defRPr sz="11500"/>
            </a:lvl2pPr>
            <a:lvl3pPr marL="3760148" indent="0">
              <a:buNone/>
              <a:defRPr sz="9900"/>
            </a:lvl3pPr>
            <a:lvl4pPr marL="5640223" indent="0">
              <a:buNone/>
              <a:defRPr sz="8200"/>
            </a:lvl4pPr>
            <a:lvl5pPr marL="7520297" indent="0">
              <a:buNone/>
              <a:defRPr sz="8200"/>
            </a:lvl5pPr>
            <a:lvl6pPr marL="9400371" indent="0">
              <a:buNone/>
              <a:defRPr sz="8200"/>
            </a:lvl6pPr>
            <a:lvl7pPr marL="11280445" indent="0">
              <a:buNone/>
              <a:defRPr sz="8200"/>
            </a:lvl7pPr>
            <a:lvl8pPr marL="13160519" indent="0">
              <a:buNone/>
              <a:defRPr sz="8200"/>
            </a:lvl8pPr>
            <a:lvl9pPr marL="15040594" indent="0">
              <a:buNone/>
              <a:defRPr sz="8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02982" y="17175482"/>
            <a:ext cx="26334720" cy="2575558"/>
          </a:xfrm>
        </p:spPr>
        <p:txBody>
          <a:bodyPr/>
          <a:lstStyle>
            <a:lvl1pPr marL="0" indent="0">
              <a:buNone/>
              <a:defRPr sz="5800"/>
            </a:lvl1pPr>
            <a:lvl2pPr marL="1880074" indent="0">
              <a:buNone/>
              <a:defRPr sz="4900"/>
            </a:lvl2pPr>
            <a:lvl3pPr marL="3760148" indent="0">
              <a:buNone/>
              <a:defRPr sz="4100"/>
            </a:lvl3pPr>
            <a:lvl4pPr marL="5640223" indent="0">
              <a:buNone/>
              <a:defRPr sz="3700"/>
            </a:lvl4pPr>
            <a:lvl5pPr marL="7520297" indent="0">
              <a:buNone/>
              <a:defRPr sz="3700"/>
            </a:lvl5pPr>
            <a:lvl6pPr marL="9400371" indent="0">
              <a:buNone/>
              <a:defRPr sz="3700"/>
            </a:lvl6pPr>
            <a:lvl7pPr marL="11280445" indent="0">
              <a:buNone/>
              <a:defRPr sz="3700"/>
            </a:lvl7pPr>
            <a:lvl8pPr marL="13160519" indent="0">
              <a:buNone/>
              <a:defRPr sz="3700"/>
            </a:lvl8pPr>
            <a:lvl9pPr marL="15040594" indent="0">
              <a:buNone/>
              <a:defRPr sz="37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EE5B7-680E-44FF-962F-3113FAB5030E}" type="datetimeFigureOut">
              <a:rPr lang="en-US" smtClean="0"/>
              <a:pPr/>
              <a:t>3/17/17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FB6C12-88B7-467E-AE43-45481E62899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31533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194560" y="878842"/>
            <a:ext cx="39502080" cy="3657600"/>
          </a:xfrm>
          <a:prstGeom prst="rect">
            <a:avLst/>
          </a:prstGeom>
        </p:spPr>
        <p:txBody>
          <a:bodyPr vert="horz" lIns="376013" tIns="188011" rIns="376013" bIns="188011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94560" y="5120641"/>
            <a:ext cx="39502080" cy="14483082"/>
          </a:xfrm>
          <a:prstGeom prst="rect">
            <a:avLst/>
          </a:prstGeom>
        </p:spPr>
        <p:txBody>
          <a:bodyPr vert="horz" lIns="376013" tIns="188011" rIns="376013" bIns="18801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194560" y="20340328"/>
            <a:ext cx="10241280" cy="1168400"/>
          </a:xfrm>
          <a:prstGeom prst="rect">
            <a:avLst/>
          </a:prstGeom>
        </p:spPr>
        <p:txBody>
          <a:bodyPr vert="horz" lIns="376013" tIns="188011" rIns="376013" bIns="188011" rtlCol="0" anchor="ctr"/>
          <a:lstStyle>
            <a:lvl1pPr algn="l">
              <a:defRPr sz="4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3EE5B7-680E-44FF-962F-3113FAB5030E}" type="datetimeFigureOut">
              <a:rPr lang="en-US" smtClean="0"/>
              <a:pPr/>
              <a:t>3/17/17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996160" y="20340328"/>
            <a:ext cx="13898880" cy="1168400"/>
          </a:xfrm>
          <a:prstGeom prst="rect">
            <a:avLst/>
          </a:prstGeom>
        </p:spPr>
        <p:txBody>
          <a:bodyPr vert="horz" lIns="376013" tIns="188011" rIns="376013" bIns="188011" rtlCol="0" anchor="ctr"/>
          <a:lstStyle>
            <a:lvl1pPr algn="ctr">
              <a:defRPr sz="4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1455360" y="20340328"/>
            <a:ext cx="10241280" cy="1168400"/>
          </a:xfrm>
          <a:prstGeom prst="rect">
            <a:avLst/>
          </a:prstGeom>
        </p:spPr>
        <p:txBody>
          <a:bodyPr vert="horz" lIns="376013" tIns="188011" rIns="376013" bIns="188011" rtlCol="0" anchor="ctr"/>
          <a:lstStyle>
            <a:lvl1pPr algn="r">
              <a:defRPr sz="4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FB6C12-88B7-467E-AE43-45481E62899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36758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93" r:id="rId1"/>
    <p:sldLayoutId id="2147484094" r:id="rId2"/>
    <p:sldLayoutId id="2147484095" r:id="rId3"/>
    <p:sldLayoutId id="2147484096" r:id="rId4"/>
    <p:sldLayoutId id="2147484097" r:id="rId5"/>
    <p:sldLayoutId id="2147484098" r:id="rId6"/>
    <p:sldLayoutId id="2147484099" r:id="rId7"/>
    <p:sldLayoutId id="2147484100" r:id="rId8"/>
    <p:sldLayoutId id="2147484101" r:id="rId9"/>
    <p:sldLayoutId id="2147484102" r:id="rId10"/>
    <p:sldLayoutId id="2147484103" r:id="rId11"/>
  </p:sldLayoutIdLst>
  <p:txStyles>
    <p:titleStyle>
      <a:lvl1pPr algn="ctr" defTabSz="1880074" rtl="0" eaLnBrk="1" latinLnBrk="0" hangingPunct="1">
        <a:spcBef>
          <a:spcPct val="0"/>
        </a:spcBef>
        <a:buNone/>
        <a:defRPr sz="181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410052" indent="-1410052" algn="l" defTabSz="1880074" rtl="0" eaLnBrk="1" latinLnBrk="0" hangingPunct="1">
        <a:spcBef>
          <a:spcPct val="20000"/>
        </a:spcBef>
        <a:buFont typeface="Arial"/>
        <a:buChar char="•"/>
        <a:defRPr sz="13200" kern="1200">
          <a:solidFill>
            <a:schemeClr val="tx1"/>
          </a:solidFill>
          <a:latin typeface="+mn-lt"/>
          <a:ea typeface="+mn-ea"/>
          <a:cs typeface="+mn-cs"/>
        </a:defRPr>
      </a:lvl1pPr>
      <a:lvl2pPr marL="3055123" indent="-1175048" algn="l" defTabSz="1880074" rtl="0" eaLnBrk="1" latinLnBrk="0" hangingPunct="1">
        <a:spcBef>
          <a:spcPct val="20000"/>
        </a:spcBef>
        <a:buFont typeface="Arial"/>
        <a:buChar char="–"/>
        <a:defRPr sz="11500" kern="1200">
          <a:solidFill>
            <a:schemeClr val="tx1"/>
          </a:solidFill>
          <a:latin typeface="+mn-lt"/>
          <a:ea typeface="+mn-ea"/>
          <a:cs typeface="+mn-cs"/>
        </a:defRPr>
      </a:lvl2pPr>
      <a:lvl3pPr marL="4700186" indent="-940037" algn="l" defTabSz="1880074" rtl="0" eaLnBrk="1" latinLnBrk="0" hangingPunct="1">
        <a:spcBef>
          <a:spcPct val="20000"/>
        </a:spcBef>
        <a:buFont typeface="Arial"/>
        <a:buChar char="•"/>
        <a:defRPr sz="9900" kern="1200">
          <a:solidFill>
            <a:schemeClr val="tx1"/>
          </a:solidFill>
          <a:latin typeface="+mn-lt"/>
          <a:ea typeface="+mn-ea"/>
          <a:cs typeface="+mn-cs"/>
        </a:defRPr>
      </a:lvl3pPr>
      <a:lvl4pPr marL="6580260" indent="-940037" algn="l" defTabSz="1880074" rtl="0" eaLnBrk="1" latinLnBrk="0" hangingPunct="1">
        <a:spcBef>
          <a:spcPct val="20000"/>
        </a:spcBef>
        <a:buFont typeface="Arial"/>
        <a:buChar char="–"/>
        <a:defRPr sz="8200" kern="1200">
          <a:solidFill>
            <a:schemeClr val="tx1"/>
          </a:solidFill>
          <a:latin typeface="+mn-lt"/>
          <a:ea typeface="+mn-ea"/>
          <a:cs typeface="+mn-cs"/>
        </a:defRPr>
      </a:lvl4pPr>
      <a:lvl5pPr marL="8460334" indent="-940037" algn="l" defTabSz="1880074" rtl="0" eaLnBrk="1" latinLnBrk="0" hangingPunct="1">
        <a:spcBef>
          <a:spcPct val="20000"/>
        </a:spcBef>
        <a:buFont typeface="Arial"/>
        <a:buChar char="»"/>
        <a:defRPr sz="8200" kern="1200">
          <a:solidFill>
            <a:schemeClr val="tx1"/>
          </a:solidFill>
          <a:latin typeface="+mn-lt"/>
          <a:ea typeface="+mn-ea"/>
          <a:cs typeface="+mn-cs"/>
        </a:defRPr>
      </a:lvl5pPr>
      <a:lvl6pPr marL="10340408" indent="-940037" algn="l" defTabSz="1880074" rtl="0" eaLnBrk="1" latinLnBrk="0" hangingPunct="1">
        <a:spcBef>
          <a:spcPct val="20000"/>
        </a:spcBef>
        <a:buFont typeface="Arial"/>
        <a:buChar char="•"/>
        <a:defRPr sz="8200" kern="1200">
          <a:solidFill>
            <a:schemeClr val="tx1"/>
          </a:solidFill>
          <a:latin typeface="+mn-lt"/>
          <a:ea typeface="+mn-ea"/>
          <a:cs typeface="+mn-cs"/>
        </a:defRPr>
      </a:lvl6pPr>
      <a:lvl7pPr marL="12220482" indent="-940037" algn="l" defTabSz="1880074" rtl="0" eaLnBrk="1" latinLnBrk="0" hangingPunct="1">
        <a:spcBef>
          <a:spcPct val="20000"/>
        </a:spcBef>
        <a:buFont typeface="Arial"/>
        <a:buChar char="•"/>
        <a:defRPr sz="8200" kern="1200">
          <a:solidFill>
            <a:schemeClr val="tx1"/>
          </a:solidFill>
          <a:latin typeface="+mn-lt"/>
          <a:ea typeface="+mn-ea"/>
          <a:cs typeface="+mn-cs"/>
        </a:defRPr>
      </a:lvl7pPr>
      <a:lvl8pPr marL="14100557" indent="-940037" algn="l" defTabSz="1880074" rtl="0" eaLnBrk="1" latinLnBrk="0" hangingPunct="1">
        <a:spcBef>
          <a:spcPct val="20000"/>
        </a:spcBef>
        <a:buFont typeface="Arial"/>
        <a:buChar char="•"/>
        <a:defRPr sz="8200" kern="1200">
          <a:solidFill>
            <a:schemeClr val="tx1"/>
          </a:solidFill>
          <a:latin typeface="+mn-lt"/>
          <a:ea typeface="+mn-ea"/>
          <a:cs typeface="+mn-cs"/>
        </a:defRPr>
      </a:lvl8pPr>
      <a:lvl9pPr marL="15980631" indent="-940037" algn="l" defTabSz="1880074" rtl="0" eaLnBrk="1" latinLnBrk="0" hangingPunct="1">
        <a:spcBef>
          <a:spcPct val="20000"/>
        </a:spcBef>
        <a:buFont typeface="Arial"/>
        <a:buChar char="•"/>
        <a:defRPr sz="8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880074" rtl="0" eaLnBrk="1" latinLnBrk="0" hangingPunct="1">
        <a:defRPr sz="7400" kern="1200">
          <a:solidFill>
            <a:schemeClr val="tx1"/>
          </a:solidFill>
          <a:latin typeface="+mn-lt"/>
          <a:ea typeface="+mn-ea"/>
          <a:cs typeface="+mn-cs"/>
        </a:defRPr>
      </a:lvl1pPr>
      <a:lvl2pPr marL="1880074" algn="l" defTabSz="1880074" rtl="0" eaLnBrk="1" latinLnBrk="0" hangingPunct="1">
        <a:defRPr sz="7400" kern="1200">
          <a:solidFill>
            <a:schemeClr val="tx1"/>
          </a:solidFill>
          <a:latin typeface="+mn-lt"/>
          <a:ea typeface="+mn-ea"/>
          <a:cs typeface="+mn-cs"/>
        </a:defRPr>
      </a:lvl2pPr>
      <a:lvl3pPr marL="3760148" algn="l" defTabSz="1880074" rtl="0" eaLnBrk="1" latinLnBrk="0" hangingPunct="1">
        <a:defRPr sz="7400" kern="1200">
          <a:solidFill>
            <a:schemeClr val="tx1"/>
          </a:solidFill>
          <a:latin typeface="+mn-lt"/>
          <a:ea typeface="+mn-ea"/>
          <a:cs typeface="+mn-cs"/>
        </a:defRPr>
      </a:lvl3pPr>
      <a:lvl4pPr marL="5640223" algn="l" defTabSz="1880074" rtl="0" eaLnBrk="1" latinLnBrk="0" hangingPunct="1">
        <a:defRPr sz="7400" kern="1200">
          <a:solidFill>
            <a:schemeClr val="tx1"/>
          </a:solidFill>
          <a:latin typeface="+mn-lt"/>
          <a:ea typeface="+mn-ea"/>
          <a:cs typeface="+mn-cs"/>
        </a:defRPr>
      </a:lvl4pPr>
      <a:lvl5pPr marL="7520297" algn="l" defTabSz="1880074" rtl="0" eaLnBrk="1" latinLnBrk="0" hangingPunct="1">
        <a:defRPr sz="7400" kern="1200">
          <a:solidFill>
            <a:schemeClr val="tx1"/>
          </a:solidFill>
          <a:latin typeface="+mn-lt"/>
          <a:ea typeface="+mn-ea"/>
          <a:cs typeface="+mn-cs"/>
        </a:defRPr>
      </a:lvl5pPr>
      <a:lvl6pPr marL="9400371" algn="l" defTabSz="1880074" rtl="0" eaLnBrk="1" latinLnBrk="0" hangingPunct="1">
        <a:defRPr sz="7400" kern="1200">
          <a:solidFill>
            <a:schemeClr val="tx1"/>
          </a:solidFill>
          <a:latin typeface="+mn-lt"/>
          <a:ea typeface="+mn-ea"/>
          <a:cs typeface="+mn-cs"/>
        </a:defRPr>
      </a:lvl6pPr>
      <a:lvl7pPr marL="11280445" algn="l" defTabSz="1880074" rtl="0" eaLnBrk="1" latinLnBrk="0" hangingPunct="1">
        <a:defRPr sz="7400" kern="1200">
          <a:solidFill>
            <a:schemeClr val="tx1"/>
          </a:solidFill>
          <a:latin typeface="+mn-lt"/>
          <a:ea typeface="+mn-ea"/>
          <a:cs typeface="+mn-cs"/>
        </a:defRPr>
      </a:lvl7pPr>
      <a:lvl8pPr marL="13160519" algn="l" defTabSz="1880074" rtl="0" eaLnBrk="1" latinLnBrk="0" hangingPunct="1">
        <a:defRPr sz="7400" kern="1200">
          <a:solidFill>
            <a:schemeClr val="tx1"/>
          </a:solidFill>
          <a:latin typeface="+mn-lt"/>
          <a:ea typeface="+mn-ea"/>
          <a:cs typeface="+mn-cs"/>
        </a:defRPr>
      </a:lvl8pPr>
      <a:lvl9pPr marL="15040594" algn="l" defTabSz="1880074" rtl="0" eaLnBrk="1" latinLnBrk="0" hangingPunct="1">
        <a:defRPr sz="7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Rectangle 7"/>
          <p:cNvSpPr>
            <a:spLocks noChangeArrowheads="1"/>
          </p:cNvSpPr>
          <p:nvPr/>
        </p:nvSpPr>
        <p:spPr bwMode="auto">
          <a:xfrm>
            <a:off x="0" y="5029201"/>
            <a:ext cx="10358438" cy="685802"/>
          </a:xfrm>
          <a:prstGeom prst="rect">
            <a:avLst/>
          </a:prstGeom>
          <a:solidFill>
            <a:srgbClr val="0046E1"/>
          </a:solidFill>
          <a:ln w="9525">
            <a:noFill/>
            <a:miter lim="800000"/>
            <a:headEnd/>
            <a:tailEnd/>
          </a:ln>
          <a:effectLst>
            <a:outerShdw dist="23000" dir="5400000" rotWithShape="0">
              <a:srgbClr val="808080">
                <a:alpha val="34999"/>
              </a:srgbClr>
            </a:outerShdw>
          </a:effectLst>
        </p:spPr>
        <p:txBody>
          <a:bodyPr wrap="none" lIns="136995" tIns="68497" rIns="136995" bIns="68497" anchor="ctr"/>
          <a:lstStyle/>
          <a:p>
            <a:pPr algn="ctr" defTabSz="4697898">
              <a:defRPr/>
            </a:pPr>
            <a:r>
              <a:rPr lang="en-US" sz="4100" dirty="0">
                <a:solidFill>
                  <a:schemeClr val="bg1"/>
                </a:solidFill>
              </a:rPr>
              <a:t>Learning Objective(s)</a:t>
            </a:r>
          </a:p>
        </p:txBody>
      </p:sp>
      <p:sp>
        <p:nvSpPr>
          <p:cNvPr id="158" name="Rectangle 10"/>
          <p:cNvSpPr>
            <a:spLocks noChangeArrowheads="1"/>
          </p:cNvSpPr>
          <p:nvPr/>
        </p:nvSpPr>
        <p:spPr bwMode="auto">
          <a:xfrm>
            <a:off x="33375600" y="17983201"/>
            <a:ext cx="10515600" cy="685802"/>
          </a:xfrm>
          <a:prstGeom prst="rect">
            <a:avLst/>
          </a:prstGeom>
          <a:solidFill>
            <a:srgbClr val="0046E1"/>
          </a:solidFill>
          <a:ln w="9525">
            <a:noFill/>
            <a:miter lim="800000"/>
            <a:headEnd/>
            <a:tailEnd/>
          </a:ln>
          <a:effectLst>
            <a:outerShdw dist="23000" dir="5400000" rotWithShape="0">
              <a:srgbClr val="808080">
                <a:alpha val="34999"/>
              </a:srgbClr>
            </a:outerShdw>
          </a:effectLst>
        </p:spPr>
        <p:txBody>
          <a:bodyPr wrap="none" lIns="136995" tIns="68497" rIns="136995" bIns="68497" anchor="ctr"/>
          <a:lstStyle/>
          <a:p>
            <a:pPr algn="ctr" defTabSz="4697898">
              <a:defRPr/>
            </a:pPr>
            <a:r>
              <a:rPr lang="en-US" sz="4100">
                <a:solidFill>
                  <a:schemeClr val="bg1"/>
                </a:solidFill>
              </a:rPr>
              <a:t>References/Acknowledgements</a:t>
            </a:r>
          </a:p>
        </p:txBody>
      </p:sp>
      <p:sp>
        <p:nvSpPr>
          <p:cNvPr id="159" name="Rectangle 14"/>
          <p:cNvSpPr>
            <a:spLocks noChangeArrowheads="1"/>
          </p:cNvSpPr>
          <p:nvPr/>
        </p:nvSpPr>
        <p:spPr bwMode="auto">
          <a:xfrm>
            <a:off x="22102762" y="5029201"/>
            <a:ext cx="10358438" cy="685802"/>
          </a:xfrm>
          <a:prstGeom prst="rect">
            <a:avLst/>
          </a:prstGeom>
          <a:solidFill>
            <a:srgbClr val="0046E1"/>
          </a:solidFill>
          <a:ln w="9525">
            <a:noFill/>
            <a:miter lim="800000"/>
            <a:headEnd/>
            <a:tailEnd/>
          </a:ln>
          <a:effectLst>
            <a:outerShdw dist="23000" dir="5400000" rotWithShape="0">
              <a:srgbClr val="808080">
                <a:alpha val="34999"/>
              </a:srgbClr>
            </a:outerShdw>
          </a:effectLst>
        </p:spPr>
        <p:txBody>
          <a:bodyPr wrap="none" lIns="136995" tIns="68497" rIns="136995" bIns="68497" anchor="ctr"/>
          <a:lstStyle/>
          <a:p>
            <a:pPr algn="ctr" defTabSz="4697898">
              <a:defRPr/>
            </a:pPr>
            <a:r>
              <a:rPr lang="en-US" sz="4100" dirty="0">
                <a:solidFill>
                  <a:schemeClr val="bg1"/>
                </a:solidFill>
              </a:rPr>
              <a:t>Case Information</a:t>
            </a:r>
          </a:p>
        </p:txBody>
      </p:sp>
      <p:sp>
        <p:nvSpPr>
          <p:cNvPr id="160" name="Rectangle 16"/>
          <p:cNvSpPr>
            <a:spLocks noChangeArrowheads="1"/>
          </p:cNvSpPr>
          <p:nvPr/>
        </p:nvSpPr>
        <p:spPr bwMode="auto">
          <a:xfrm>
            <a:off x="33375600" y="5029201"/>
            <a:ext cx="10515600" cy="685802"/>
          </a:xfrm>
          <a:prstGeom prst="rect">
            <a:avLst/>
          </a:prstGeom>
          <a:solidFill>
            <a:srgbClr val="0046E1"/>
          </a:solidFill>
          <a:ln w="9525">
            <a:noFill/>
            <a:miter lim="800000"/>
            <a:headEnd/>
            <a:tailEnd/>
          </a:ln>
          <a:effectLst>
            <a:outerShdw dist="23000" dir="5400000" rotWithShape="0">
              <a:srgbClr val="808080">
                <a:alpha val="34999"/>
              </a:srgbClr>
            </a:outerShdw>
          </a:effectLst>
        </p:spPr>
        <p:txBody>
          <a:bodyPr wrap="none" lIns="136995" tIns="68497" rIns="136995" bIns="68497" anchor="ctr"/>
          <a:lstStyle/>
          <a:p>
            <a:pPr algn="ctr" defTabSz="4697898">
              <a:defRPr/>
            </a:pPr>
            <a:r>
              <a:rPr lang="en-US" sz="4100">
                <a:solidFill>
                  <a:schemeClr val="bg1"/>
                </a:solidFill>
              </a:rPr>
              <a:t>Implications/Discussion</a:t>
            </a:r>
          </a:p>
        </p:txBody>
      </p:sp>
      <p:sp>
        <p:nvSpPr>
          <p:cNvPr id="162" name="Rectangle 14"/>
          <p:cNvSpPr>
            <a:spLocks noChangeArrowheads="1"/>
          </p:cNvSpPr>
          <p:nvPr/>
        </p:nvSpPr>
        <p:spPr bwMode="auto">
          <a:xfrm>
            <a:off x="11125200" y="5029201"/>
            <a:ext cx="10358438" cy="685802"/>
          </a:xfrm>
          <a:prstGeom prst="rect">
            <a:avLst/>
          </a:prstGeom>
          <a:solidFill>
            <a:srgbClr val="0046E1"/>
          </a:solidFill>
          <a:ln w="9525">
            <a:noFill/>
            <a:miter lim="800000"/>
            <a:headEnd/>
            <a:tailEnd/>
          </a:ln>
          <a:effectLst>
            <a:outerShdw dist="23000" dir="5400000" rotWithShape="0">
              <a:srgbClr val="808080">
                <a:alpha val="34999"/>
              </a:srgbClr>
            </a:outerShdw>
          </a:effectLst>
        </p:spPr>
        <p:txBody>
          <a:bodyPr wrap="none" lIns="136995" tIns="68497" rIns="136995" bIns="68497" anchor="ctr"/>
          <a:lstStyle/>
          <a:p>
            <a:pPr algn="ctr" defTabSz="4697898">
              <a:defRPr/>
            </a:pPr>
            <a:r>
              <a:rPr lang="en-US" sz="4100">
                <a:solidFill>
                  <a:schemeClr val="bg1"/>
                </a:solidFill>
              </a:rPr>
              <a:t>Images</a:t>
            </a:r>
          </a:p>
        </p:txBody>
      </p:sp>
      <p:sp>
        <p:nvSpPr>
          <p:cNvPr id="164" name="TextBox 30"/>
          <p:cNvSpPr txBox="1">
            <a:spLocks noChangeArrowheads="1"/>
          </p:cNvSpPr>
          <p:nvPr/>
        </p:nvSpPr>
        <p:spPr bwMode="auto">
          <a:xfrm>
            <a:off x="33375602" y="18821410"/>
            <a:ext cx="10287000" cy="7385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327" tIns="45659" rIns="91327" bIns="45659">
            <a:spAutoFit/>
          </a:bodyPr>
          <a:lstStyle>
            <a:lvl1pPr marL="438150" indent="-319088"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6" charset="-128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6" charset="-128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6" charset="-128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6" charset="-128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6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6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6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6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6" charset="-128"/>
              </a:defRPr>
            </a:lvl9pPr>
          </a:lstStyle>
          <a:p>
            <a:pPr eaLnBrk="1" hangingPunct="1">
              <a:buClr>
                <a:schemeClr val="accent1"/>
              </a:buClr>
              <a:buFont typeface="Wingdings" pitchFamily="2" charset="2"/>
              <a:buChar char=""/>
            </a:pPr>
            <a:r>
              <a:rPr lang="en-US" sz="2100"/>
              <a:t> Reference 1</a:t>
            </a:r>
          </a:p>
          <a:p>
            <a:pPr eaLnBrk="1" hangingPunct="1">
              <a:buClr>
                <a:schemeClr val="accent1"/>
              </a:buClr>
              <a:buFont typeface="Wingdings" pitchFamily="2" charset="2"/>
              <a:buChar char=""/>
            </a:pPr>
            <a:r>
              <a:rPr lang="en-US" sz="2100"/>
              <a:t> Reference 2</a:t>
            </a:r>
          </a:p>
        </p:txBody>
      </p:sp>
      <p:sp>
        <p:nvSpPr>
          <p:cNvPr id="165" name="Rectangle 14"/>
          <p:cNvSpPr>
            <a:spLocks noChangeArrowheads="1"/>
          </p:cNvSpPr>
          <p:nvPr/>
        </p:nvSpPr>
        <p:spPr bwMode="auto">
          <a:xfrm>
            <a:off x="0" y="10363201"/>
            <a:ext cx="10358438" cy="685802"/>
          </a:xfrm>
          <a:prstGeom prst="rect">
            <a:avLst/>
          </a:prstGeom>
          <a:solidFill>
            <a:srgbClr val="0046E1"/>
          </a:solidFill>
          <a:ln w="9525">
            <a:noFill/>
            <a:miter lim="800000"/>
            <a:headEnd/>
            <a:tailEnd/>
          </a:ln>
          <a:effectLst>
            <a:outerShdw dist="23000" dir="5400000" rotWithShape="0">
              <a:srgbClr val="808080">
                <a:alpha val="34999"/>
              </a:srgbClr>
            </a:outerShdw>
          </a:effectLst>
        </p:spPr>
        <p:txBody>
          <a:bodyPr wrap="none" lIns="136995" tIns="68497" rIns="136995" bIns="68497" anchor="ctr"/>
          <a:lstStyle/>
          <a:p>
            <a:pPr algn="ctr" defTabSz="4697898">
              <a:defRPr/>
            </a:pPr>
            <a:r>
              <a:rPr lang="en-US" sz="4100" dirty="0">
                <a:solidFill>
                  <a:schemeClr val="bg1"/>
                </a:solidFill>
              </a:rPr>
              <a:t>Case Information</a:t>
            </a:r>
          </a:p>
        </p:txBody>
      </p:sp>
      <p:sp>
        <p:nvSpPr>
          <p:cNvPr id="166" name="Text Box 32"/>
          <p:cNvSpPr txBox="1">
            <a:spLocks noChangeArrowheads="1"/>
          </p:cNvSpPr>
          <p:nvPr/>
        </p:nvSpPr>
        <p:spPr bwMode="auto">
          <a:xfrm>
            <a:off x="304802" y="11214110"/>
            <a:ext cx="10134600" cy="78789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327" tIns="45659" rIns="91327" bIns="45659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6" charset="-128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6" charset="-128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6" charset="-128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6" charset="-128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6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6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6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6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6" charset="-128"/>
              </a:defRPr>
            </a:lvl9pPr>
          </a:lstStyle>
          <a:p>
            <a:pPr eaLnBrk="1" hangingPunct="1"/>
            <a:r>
              <a:rPr lang="en-US" sz="3300" b="1" dirty="0">
                <a:solidFill>
                  <a:srgbClr val="0046E1"/>
                </a:solidFill>
              </a:rPr>
              <a:t>History of Present Illness</a:t>
            </a:r>
            <a:r>
              <a:rPr lang="en-US" sz="3300" dirty="0">
                <a:solidFill>
                  <a:srgbClr val="0046E1"/>
                </a:solidFill>
              </a:rPr>
              <a:t>:  </a:t>
            </a:r>
          </a:p>
          <a:p>
            <a:pPr eaLnBrk="1" hangingPunct="1"/>
            <a:r>
              <a:rPr lang="en-US" sz="3300" dirty="0">
                <a:solidFill>
                  <a:srgbClr val="00334D"/>
                </a:solidFill>
              </a:rPr>
              <a:t>Paragraph 1  </a:t>
            </a:r>
          </a:p>
          <a:p>
            <a:pPr eaLnBrk="1" hangingPunct="1"/>
            <a:endParaRPr lang="en-US" sz="1200" dirty="0">
              <a:solidFill>
                <a:srgbClr val="00334D"/>
              </a:solidFill>
            </a:endParaRPr>
          </a:p>
          <a:p>
            <a:pPr eaLnBrk="1" hangingPunct="1"/>
            <a:r>
              <a:rPr lang="en-US" sz="3300" dirty="0">
                <a:solidFill>
                  <a:srgbClr val="00334D"/>
                </a:solidFill>
              </a:rPr>
              <a:t>Paragraph 2  </a:t>
            </a:r>
          </a:p>
          <a:p>
            <a:pPr eaLnBrk="1" hangingPunct="1"/>
            <a:endParaRPr lang="en-US" sz="1200" dirty="0">
              <a:solidFill>
                <a:srgbClr val="00334D"/>
              </a:solidFill>
            </a:endParaRPr>
          </a:p>
          <a:p>
            <a:pPr eaLnBrk="1" hangingPunct="1"/>
            <a:r>
              <a:rPr lang="en-US" sz="3300" dirty="0">
                <a:solidFill>
                  <a:srgbClr val="00334D"/>
                </a:solidFill>
              </a:rPr>
              <a:t>Paragraph 3</a:t>
            </a:r>
          </a:p>
          <a:p>
            <a:pPr eaLnBrk="1" hangingPunct="1"/>
            <a:endParaRPr lang="en-US" sz="1200" dirty="0">
              <a:solidFill>
                <a:srgbClr val="00334D"/>
              </a:solidFill>
            </a:endParaRPr>
          </a:p>
          <a:p>
            <a:pPr eaLnBrk="1" hangingPunct="1"/>
            <a:r>
              <a:rPr lang="en-US" sz="3300" b="1" dirty="0">
                <a:solidFill>
                  <a:srgbClr val="0046E1"/>
                </a:solidFill>
              </a:rPr>
              <a:t>Past Medical History:</a:t>
            </a:r>
            <a:r>
              <a:rPr lang="en-US" sz="3300" b="1" dirty="0">
                <a:solidFill>
                  <a:srgbClr val="00334D"/>
                </a:solidFill>
              </a:rPr>
              <a:t>	</a:t>
            </a:r>
          </a:p>
          <a:p>
            <a:pPr eaLnBrk="1" hangingPunct="1"/>
            <a:r>
              <a:rPr lang="en-US" sz="3300" dirty="0">
                <a:solidFill>
                  <a:srgbClr val="00334D"/>
                </a:solidFill>
              </a:rPr>
              <a:t>Insert relevant parts of medical history. </a:t>
            </a:r>
          </a:p>
          <a:p>
            <a:pPr eaLnBrk="1" hangingPunct="1"/>
            <a:endParaRPr lang="en-US" sz="1200" dirty="0">
              <a:solidFill>
                <a:srgbClr val="00334D"/>
              </a:solidFill>
            </a:endParaRPr>
          </a:p>
          <a:p>
            <a:pPr eaLnBrk="1" hangingPunct="1"/>
            <a:r>
              <a:rPr lang="en-US" sz="3300" b="1" dirty="0">
                <a:solidFill>
                  <a:srgbClr val="0046E1"/>
                </a:solidFill>
              </a:rPr>
              <a:t>Physical Exam:</a:t>
            </a:r>
            <a:r>
              <a:rPr lang="en-US" sz="3300" b="1" dirty="0">
                <a:solidFill>
                  <a:srgbClr val="00334D"/>
                </a:solidFill>
              </a:rPr>
              <a:t>	</a:t>
            </a:r>
          </a:p>
          <a:p>
            <a:pPr eaLnBrk="1" hangingPunct="1">
              <a:buFont typeface="Arial" charset="0"/>
              <a:buNone/>
            </a:pPr>
            <a:r>
              <a:rPr lang="en-US" sz="3300" dirty="0">
                <a:solidFill>
                  <a:srgbClr val="00334D"/>
                </a:solidFill>
              </a:rPr>
              <a:t>Insert relevant parts of physical exam. </a:t>
            </a:r>
          </a:p>
          <a:p>
            <a:pPr eaLnBrk="1" hangingPunct="1">
              <a:buFont typeface="Arial" charset="0"/>
              <a:buNone/>
            </a:pPr>
            <a:endParaRPr lang="en-US" sz="3300" dirty="0">
              <a:solidFill>
                <a:srgbClr val="00334D"/>
              </a:solidFill>
            </a:endParaRPr>
          </a:p>
          <a:p>
            <a:pPr eaLnBrk="1" hangingPunct="1">
              <a:buFont typeface="Arial" charset="0"/>
              <a:buNone/>
            </a:pPr>
            <a:r>
              <a:rPr lang="en-US" sz="3300" dirty="0" err="1">
                <a:solidFill>
                  <a:srgbClr val="00334D"/>
                </a:solidFill>
              </a:rPr>
              <a:t>Lorem</a:t>
            </a:r>
            <a:r>
              <a:rPr lang="en-US" sz="3300" dirty="0">
                <a:solidFill>
                  <a:srgbClr val="00334D"/>
                </a:solidFill>
              </a:rPr>
              <a:t> </a:t>
            </a:r>
            <a:r>
              <a:rPr lang="en-US" sz="3300" dirty="0" err="1">
                <a:solidFill>
                  <a:srgbClr val="00334D"/>
                </a:solidFill>
              </a:rPr>
              <a:t>ipsum</a:t>
            </a:r>
            <a:r>
              <a:rPr lang="en-US" sz="3300" dirty="0">
                <a:solidFill>
                  <a:srgbClr val="00334D"/>
                </a:solidFill>
              </a:rPr>
              <a:t> dolor sit </a:t>
            </a:r>
            <a:r>
              <a:rPr lang="en-US" sz="3300" dirty="0" err="1">
                <a:solidFill>
                  <a:srgbClr val="00334D"/>
                </a:solidFill>
              </a:rPr>
              <a:t>amet</a:t>
            </a:r>
            <a:r>
              <a:rPr lang="en-US" sz="3300" dirty="0">
                <a:solidFill>
                  <a:srgbClr val="00334D"/>
                </a:solidFill>
              </a:rPr>
              <a:t>, </a:t>
            </a:r>
            <a:r>
              <a:rPr lang="en-US" sz="3300" dirty="0" err="1">
                <a:solidFill>
                  <a:srgbClr val="00334D"/>
                </a:solidFill>
              </a:rPr>
              <a:t>consectetuer</a:t>
            </a:r>
            <a:r>
              <a:rPr lang="en-US" sz="3300" dirty="0">
                <a:solidFill>
                  <a:srgbClr val="00334D"/>
                </a:solidFill>
              </a:rPr>
              <a:t> </a:t>
            </a:r>
            <a:r>
              <a:rPr lang="en-US" sz="3300" dirty="0" err="1">
                <a:solidFill>
                  <a:srgbClr val="00334D"/>
                </a:solidFill>
              </a:rPr>
              <a:t>adipiscing</a:t>
            </a:r>
            <a:r>
              <a:rPr lang="en-US" sz="3300" dirty="0">
                <a:solidFill>
                  <a:srgbClr val="00334D"/>
                </a:solidFill>
              </a:rPr>
              <a:t> </a:t>
            </a:r>
            <a:r>
              <a:rPr lang="en-US" sz="3300" dirty="0" err="1">
                <a:solidFill>
                  <a:srgbClr val="00334D"/>
                </a:solidFill>
              </a:rPr>
              <a:t>elit</a:t>
            </a:r>
            <a:r>
              <a:rPr lang="en-US" sz="3300" dirty="0">
                <a:solidFill>
                  <a:srgbClr val="00334D"/>
                </a:solidFill>
              </a:rPr>
              <a:t>. Nam in </a:t>
            </a:r>
            <a:r>
              <a:rPr lang="en-US" sz="3300" dirty="0" err="1">
                <a:solidFill>
                  <a:srgbClr val="00334D"/>
                </a:solidFill>
              </a:rPr>
              <a:t>diam</a:t>
            </a:r>
            <a:r>
              <a:rPr lang="en-US" sz="3300" dirty="0">
                <a:solidFill>
                  <a:srgbClr val="00334D"/>
                </a:solidFill>
              </a:rPr>
              <a:t> </a:t>
            </a:r>
            <a:r>
              <a:rPr lang="en-US" sz="3300" dirty="0" err="1">
                <a:solidFill>
                  <a:srgbClr val="00334D"/>
                </a:solidFill>
              </a:rPr>
              <a:t>consectetuer</a:t>
            </a:r>
            <a:r>
              <a:rPr lang="en-US" sz="3300" dirty="0">
                <a:solidFill>
                  <a:srgbClr val="00334D"/>
                </a:solidFill>
              </a:rPr>
              <a:t> </a:t>
            </a:r>
            <a:r>
              <a:rPr lang="en-US" sz="3300" dirty="0" err="1">
                <a:solidFill>
                  <a:srgbClr val="00334D"/>
                </a:solidFill>
              </a:rPr>
              <a:t>odio</a:t>
            </a:r>
            <a:r>
              <a:rPr lang="en-US" sz="3300" dirty="0">
                <a:solidFill>
                  <a:srgbClr val="00334D"/>
                </a:solidFill>
              </a:rPr>
              <a:t> </a:t>
            </a:r>
            <a:r>
              <a:rPr lang="en-US" sz="3300" dirty="0" err="1">
                <a:solidFill>
                  <a:srgbClr val="00334D"/>
                </a:solidFill>
              </a:rPr>
              <a:t>blandit</a:t>
            </a:r>
            <a:r>
              <a:rPr lang="en-US" sz="3300" dirty="0">
                <a:solidFill>
                  <a:srgbClr val="00334D"/>
                </a:solidFill>
              </a:rPr>
              <a:t> </a:t>
            </a:r>
            <a:r>
              <a:rPr lang="en-US" sz="3300" dirty="0" err="1">
                <a:solidFill>
                  <a:srgbClr val="00334D"/>
                </a:solidFill>
              </a:rPr>
              <a:t>elementum</a:t>
            </a:r>
            <a:r>
              <a:rPr lang="en-US" sz="3300" dirty="0">
                <a:solidFill>
                  <a:srgbClr val="00334D"/>
                </a:solidFill>
              </a:rPr>
              <a:t>. </a:t>
            </a:r>
            <a:r>
              <a:rPr lang="en-US" sz="3300" dirty="0" err="1">
                <a:solidFill>
                  <a:srgbClr val="00334D"/>
                </a:solidFill>
              </a:rPr>
              <a:t>Morbi</a:t>
            </a:r>
            <a:r>
              <a:rPr lang="en-US" sz="3300" dirty="0">
                <a:solidFill>
                  <a:srgbClr val="00334D"/>
                </a:solidFill>
              </a:rPr>
              <a:t> id ligula. </a:t>
            </a:r>
            <a:r>
              <a:rPr lang="en-US" sz="3300" dirty="0" err="1">
                <a:solidFill>
                  <a:srgbClr val="00334D"/>
                </a:solidFill>
              </a:rPr>
              <a:t>Donec</a:t>
            </a:r>
            <a:r>
              <a:rPr lang="en-US" sz="3300" dirty="0">
                <a:solidFill>
                  <a:srgbClr val="00334D"/>
                </a:solidFill>
              </a:rPr>
              <a:t> magna </a:t>
            </a:r>
            <a:r>
              <a:rPr lang="en-US" sz="3300" dirty="0" err="1">
                <a:solidFill>
                  <a:srgbClr val="00334D"/>
                </a:solidFill>
              </a:rPr>
              <a:t>nibh</a:t>
            </a:r>
            <a:r>
              <a:rPr lang="en-US" sz="3300" dirty="0">
                <a:solidFill>
                  <a:srgbClr val="00334D"/>
                </a:solidFill>
              </a:rPr>
              <a:t>, </a:t>
            </a:r>
            <a:r>
              <a:rPr lang="en-US" sz="3300" dirty="0" err="1">
                <a:solidFill>
                  <a:srgbClr val="00334D"/>
                </a:solidFill>
              </a:rPr>
              <a:t>ultrices</a:t>
            </a:r>
            <a:r>
              <a:rPr lang="en-US" sz="3300" dirty="0">
                <a:solidFill>
                  <a:srgbClr val="00334D"/>
                </a:solidFill>
              </a:rPr>
              <a:t> </a:t>
            </a:r>
            <a:r>
              <a:rPr lang="en-US" sz="3300" dirty="0" err="1">
                <a:solidFill>
                  <a:srgbClr val="00334D"/>
                </a:solidFill>
              </a:rPr>
              <a:t>facilisis</a:t>
            </a:r>
            <a:r>
              <a:rPr lang="en-US" sz="3300" dirty="0">
                <a:solidFill>
                  <a:srgbClr val="00334D"/>
                </a:solidFill>
              </a:rPr>
              <a:t>, </a:t>
            </a:r>
            <a:r>
              <a:rPr lang="en-US" sz="3300" dirty="0" err="1">
                <a:solidFill>
                  <a:srgbClr val="00334D"/>
                </a:solidFill>
              </a:rPr>
              <a:t>dignissim</a:t>
            </a:r>
            <a:r>
              <a:rPr lang="en-US" sz="3300" dirty="0">
                <a:solidFill>
                  <a:srgbClr val="00334D"/>
                </a:solidFill>
              </a:rPr>
              <a:t> at, </a:t>
            </a:r>
            <a:r>
              <a:rPr lang="en-US" sz="3300" dirty="0" err="1">
                <a:solidFill>
                  <a:srgbClr val="00334D"/>
                </a:solidFill>
              </a:rPr>
              <a:t>mollis</a:t>
            </a:r>
            <a:r>
              <a:rPr lang="en-US" sz="3300" dirty="0">
                <a:solidFill>
                  <a:srgbClr val="00334D"/>
                </a:solidFill>
              </a:rPr>
              <a:t> </a:t>
            </a:r>
            <a:r>
              <a:rPr lang="en-US" sz="3300" dirty="0" err="1">
                <a:solidFill>
                  <a:srgbClr val="00334D"/>
                </a:solidFill>
              </a:rPr>
              <a:t>ut</a:t>
            </a:r>
            <a:r>
              <a:rPr lang="en-US" sz="3300" dirty="0">
                <a:solidFill>
                  <a:srgbClr val="00334D"/>
                </a:solidFill>
              </a:rPr>
              <a:t>, diam.</a:t>
            </a:r>
          </a:p>
          <a:p>
            <a:pPr eaLnBrk="1" hangingPunct="1">
              <a:buFont typeface="Arial" charset="0"/>
              <a:buNone/>
            </a:pPr>
            <a:endParaRPr lang="en-US" sz="2900" dirty="0">
              <a:solidFill>
                <a:srgbClr val="00334D"/>
              </a:solidFill>
            </a:endParaRPr>
          </a:p>
        </p:txBody>
      </p:sp>
      <p:sp>
        <p:nvSpPr>
          <p:cNvPr id="167" name="TextBox 27"/>
          <p:cNvSpPr txBox="1">
            <a:spLocks noChangeArrowheads="1"/>
          </p:cNvSpPr>
          <p:nvPr/>
        </p:nvSpPr>
        <p:spPr bwMode="auto">
          <a:xfrm>
            <a:off x="11201402" y="12496807"/>
            <a:ext cx="10134600" cy="984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327" tIns="45659" rIns="91327" bIns="45659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6" charset="-128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6" charset="-128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6" charset="-128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6" charset="-128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6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6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6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6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6" charset="-128"/>
              </a:defRPr>
            </a:lvl9pPr>
          </a:lstStyle>
          <a:p>
            <a:pPr eaLnBrk="1" hangingPunct="1"/>
            <a:r>
              <a:rPr lang="en-US" sz="2900" b="1"/>
              <a:t>Figure 1: </a:t>
            </a:r>
          </a:p>
          <a:p>
            <a:pPr eaLnBrk="1" hangingPunct="1"/>
            <a:r>
              <a:rPr lang="en-US" sz="2900" b="1"/>
              <a:t>Caption</a:t>
            </a:r>
          </a:p>
        </p:txBody>
      </p:sp>
      <p:sp>
        <p:nvSpPr>
          <p:cNvPr id="168" name="TextBox 29"/>
          <p:cNvSpPr txBox="1">
            <a:spLocks noChangeArrowheads="1"/>
          </p:cNvSpPr>
          <p:nvPr/>
        </p:nvSpPr>
        <p:spPr bwMode="auto">
          <a:xfrm>
            <a:off x="11277600" y="20100931"/>
            <a:ext cx="1754830" cy="984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327" tIns="45659" rIns="91327" bIns="45659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6" charset="-128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6" charset="-128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6" charset="-128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6" charset="-128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6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6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6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6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6" charset="-128"/>
              </a:defRPr>
            </a:lvl9pPr>
          </a:lstStyle>
          <a:p>
            <a:pPr eaLnBrk="1" hangingPunct="1"/>
            <a:r>
              <a:rPr lang="en-US" sz="2900" b="1"/>
              <a:t>Figure 2: </a:t>
            </a:r>
          </a:p>
          <a:p>
            <a:pPr eaLnBrk="1" hangingPunct="1"/>
            <a:r>
              <a:rPr lang="en-US" sz="2900" b="1"/>
              <a:t>Caption</a:t>
            </a:r>
          </a:p>
        </p:txBody>
      </p:sp>
      <p:sp>
        <p:nvSpPr>
          <p:cNvPr id="170" name="TextBox 28"/>
          <p:cNvSpPr txBox="1">
            <a:spLocks noChangeArrowheads="1"/>
          </p:cNvSpPr>
          <p:nvPr/>
        </p:nvSpPr>
        <p:spPr bwMode="auto">
          <a:xfrm>
            <a:off x="16535402" y="20100936"/>
            <a:ext cx="4953000" cy="41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327" tIns="45659" rIns="91327" bIns="45659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6" charset="-128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6" charset="-128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6" charset="-128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6" charset="-128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6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6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6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6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6" charset="-128"/>
              </a:defRPr>
            </a:lvl9pPr>
          </a:lstStyle>
          <a:p>
            <a:pPr algn="r" eaLnBrk="1" hangingPunct="1"/>
            <a:r>
              <a:rPr lang="en-US" sz="2100"/>
              <a:t>Image Citation</a:t>
            </a:r>
          </a:p>
        </p:txBody>
      </p:sp>
      <p:sp>
        <p:nvSpPr>
          <p:cNvPr id="171" name="Rectangle 30"/>
          <p:cNvSpPr>
            <a:spLocks noChangeArrowheads="1"/>
          </p:cNvSpPr>
          <p:nvPr/>
        </p:nvSpPr>
        <p:spPr bwMode="auto">
          <a:xfrm>
            <a:off x="11201400" y="6019806"/>
            <a:ext cx="10210800" cy="6477002"/>
          </a:xfrm>
          <a:prstGeom prst="rect">
            <a:avLst/>
          </a:prstGeom>
          <a:solidFill>
            <a:srgbClr val="0046E1"/>
          </a:solidFill>
          <a:ln w="9525">
            <a:noFill/>
            <a:miter lim="800000"/>
            <a:headEnd/>
            <a:tailEnd/>
          </a:ln>
        </p:spPr>
        <p:txBody>
          <a:bodyPr wrap="none" lIns="91327" tIns="45659" rIns="91327" bIns="45659" anchor="ctr"/>
          <a:lstStyle/>
          <a:p>
            <a:endParaRPr lang="en-US"/>
          </a:p>
        </p:txBody>
      </p:sp>
      <p:sp>
        <p:nvSpPr>
          <p:cNvPr id="172" name="Rectangle 31"/>
          <p:cNvSpPr>
            <a:spLocks noChangeArrowheads="1"/>
          </p:cNvSpPr>
          <p:nvPr/>
        </p:nvSpPr>
        <p:spPr bwMode="auto">
          <a:xfrm>
            <a:off x="11201400" y="13623934"/>
            <a:ext cx="10210800" cy="6477002"/>
          </a:xfrm>
          <a:prstGeom prst="rect">
            <a:avLst/>
          </a:prstGeom>
          <a:solidFill>
            <a:srgbClr val="0046E1"/>
          </a:solidFill>
          <a:ln w="9525">
            <a:noFill/>
            <a:miter lim="800000"/>
            <a:headEnd/>
            <a:tailEnd/>
          </a:ln>
        </p:spPr>
        <p:txBody>
          <a:bodyPr wrap="none" lIns="91327" tIns="45659" rIns="91327" bIns="45659" anchor="ctr"/>
          <a:lstStyle/>
          <a:p>
            <a:endParaRPr lang="en-US"/>
          </a:p>
        </p:txBody>
      </p:sp>
      <p:sp>
        <p:nvSpPr>
          <p:cNvPr id="16" name="TextBox 15"/>
          <p:cNvSpPr txBox="1"/>
          <p:nvPr/>
        </p:nvSpPr>
        <p:spPr>
          <a:xfrm>
            <a:off x="6553200" y="373499"/>
            <a:ext cx="21337680" cy="3639211"/>
          </a:xfrm>
          <a:prstGeom prst="rect">
            <a:avLst/>
          </a:prstGeom>
          <a:noFill/>
          <a:ln>
            <a:noFill/>
          </a:ln>
        </p:spPr>
        <p:txBody>
          <a:bodyPr wrap="square" lIns="91208" tIns="45598" rIns="91208" bIns="45598" rtlCol="0" anchor="ctr">
            <a:spAutoFit/>
          </a:bodyPr>
          <a:lstStyle/>
          <a:p>
            <a:pPr>
              <a:spcAft>
                <a:spcPts val="1201"/>
              </a:spcAft>
            </a:pPr>
            <a:r>
              <a:rPr lang="en-US" sz="12300" b="1" dirty="0">
                <a:solidFill>
                  <a:srgbClr val="0046E1"/>
                </a:solidFill>
                <a:latin typeface="+mj-lt"/>
              </a:rPr>
              <a:t>Your Poster Title Goes Here</a:t>
            </a:r>
          </a:p>
          <a:p>
            <a:pPr>
              <a:lnSpc>
                <a:spcPts val="6299"/>
              </a:lnSpc>
            </a:pPr>
            <a:r>
              <a:rPr lang="en-US" sz="5300" dirty="0">
                <a:solidFill>
                  <a:srgbClr val="0046E1"/>
                </a:solidFill>
                <a:latin typeface="+mj-lt"/>
              </a:rPr>
              <a:t>Your Name Goes Here, Author’s Name, Author’s Name</a:t>
            </a:r>
          </a:p>
          <a:p>
            <a:r>
              <a:rPr lang="en-US" sz="4500" dirty="0">
                <a:solidFill>
                  <a:srgbClr val="0046E1"/>
                </a:solidFill>
                <a:latin typeface="+mj-lt"/>
              </a:rPr>
              <a:t>Department of Pediatrics, </a:t>
            </a:r>
            <a:r>
              <a:rPr lang="en-US" sz="4500" dirty="0" smtClean="0">
                <a:solidFill>
                  <a:srgbClr val="0046E1"/>
                </a:solidFill>
                <a:latin typeface="+mj-lt"/>
              </a:rPr>
              <a:t>Children’s Hospital of The King’s Daughters, </a:t>
            </a:r>
            <a:r>
              <a:rPr lang="en-US" sz="4500" dirty="0">
                <a:solidFill>
                  <a:srgbClr val="0046E1"/>
                </a:solidFill>
                <a:latin typeface="+mj-lt"/>
              </a:rPr>
              <a:t>Norfolk, VA</a:t>
            </a:r>
          </a:p>
        </p:txBody>
      </p:sp>
      <p:sp>
        <p:nvSpPr>
          <p:cNvPr id="179" name="Flowchart: Process 178"/>
          <p:cNvSpPr/>
          <p:nvPr/>
        </p:nvSpPr>
        <p:spPr>
          <a:xfrm>
            <a:off x="0" y="21316951"/>
            <a:ext cx="43891200" cy="704851"/>
          </a:xfrm>
          <a:prstGeom prst="flowChartProcess">
            <a:avLst/>
          </a:prstGeom>
          <a:solidFill>
            <a:srgbClr val="0046E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327" tIns="45659" rIns="91327" bIns="45659" rtlCol="0" anchor="ctr"/>
          <a:lstStyle/>
          <a:p>
            <a:pPr algn="ctr"/>
            <a:endParaRPr lang="en-US"/>
          </a:p>
        </p:txBody>
      </p:sp>
      <p:sp>
        <p:nvSpPr>
          <p:cNvPr id="29" name="TextBox 19"/>
          <p:cNvSpPr txBox="1">
            <a:spLocks noChangeArrowheads="1"/>
          </p:cNvSpPr>
          <p:nvPr/>
        </p:nvSpPr>
        <p:spPr bwMode="auto">
          <a:xfrm>
            <a:off x="391601" y="6019802"/>
            <a:ext cx="9966859" cy="4417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302" tIns="45647" rIns="91302" bIns="45647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6" charset="-128"/>
              </a:defRPr>
            </a:lvl1pPr>
            <a:lvl2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6" charset="-128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6" charset="-128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6" charset="-128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6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6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6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6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6" charset="-128"/>
              </a:defRPr>
            </a:lvl9pPr>
          </a:lstStyle>
          <a:p>
            <a:pPr eaLnBrk="1" hangingPunct="1">
              <a:spcAft>
                <a:spcPts val="1201"/>
              </a:spcAft>
              <a:buClr>
                <a:schemeClr val="accent1"/>
              </a:buClr>
              <a:buSzPct val="100000"/>
              <a:buFont typeface="Wingdings" pitchFamily="2" charset="2"/>
              <a:buChar char=""/>
            </a:pPr>
            <a:r>
              <a:rPr lang="en-US" sz="3300" dirty="0">
                <a:solidFill>
                  <a:srgbClr val="00334D"/>
                </a:solidFill>
              </a:rPr>
              <a:t>  Bullet 1</a:t>
            </a:r>
          </a:p>
          <a:p>
            <a:pPr eaLnBrk="1" hangingPunct="1">
              <a:spcAft>
                <a:spcPts val="1201"/>
              </a:spcAft>
              <a:buClr>
                <a:schemeClr val="accent1"/>
              </a:buClr>
              <a:buSzPct val="100000"/>
              <a:buFont typeface="Wingdings" pitchFamily="2" charset="2"/>
              <a:buChar char=""/>
            </a:pPr>
            <a:r>
              <a:rPr lang="en-US" sz="3300" dirty="0">
                <a:solidFill>
                  <a:srgbClr val="00334D"/>
                </a:solidFill>
              </a:rPr>
              <a:t>  Bullet 2</a:t>
            </a:r>
          </a:p>
          <a:p>
            <a:pPr eaLnBrk="1" hangingPunct="1">
              <a:spcAft>
                <a:spcPts val="1201"/>
              </a:spcAft>
              <a:buClr>
                <a:schemeClr val="accent1"/>
              </a:buClr>
              <a:buSzPct val="100000"/>
              <a:buFont typeface="Wingdings" pitchFamily="2" charset="2"/>
              <a:buChar char=""/>
            </a:pPr>
            <a:r>
              <a:rPr lang="en-US" sz="3300" dirty="0">
                <a:solidFill>
                  <a:srgbClr val="00334D"/>
                </a:solidFill>
              </a:rPr>
              <a:t>  Bullet 3</a:t>
            </a:r>
          </a:p>
          <a:p>
            <a:pPr eaLnBrk="1" hangingPunct="1">
              <a:spcAft>
                <a:spcPts val="1201"/>
              </a:spcAft>
              <a:buClr>
                <a:schemeClr val="accent1"/>
              </a:buClr>
              <a:buSzPct val="100000"/>
              <a:buFont typeface="Wingdings" pitchFamily="2" charset="2"/>
              <a:buChar char=""/>
            </a:pPr>
            <a:r>
              <a:rPr lang="en-US" sz="3300" dirty="0">
                <a:solidFill>
                  <a:srgbClr val="00334D"/>
                </a:solidFill>
              </a:rPr>
              <a:t>  Bullet 4</a:t>
            </a:r>
          </a:p>
          <a:p>
            <a:pPr marL="0" lvl="1" eaLnBrk="1" hangingPunct="1">
              <a:spcAft>
                <a:spcPts val="1201"/>
              </a:spcAft>
              <a:buClr>
                <a:schemeClr val="accent1"/>
              </a:buClr>
              <a:buSzPct val="100000"/>
            </a:pPr>
            <a:r>
              <a:rPr lang="en-US" sz="3300" dirty="0" err="1">
                <a:solidFill>
                  <a:srgbClr val="00334D"/>
                </a:solidFill>
              </a:rPr>
              <a:t>Morbi</a:t>
            </a:r>
            <a:r>
              <a:rPr lang="en-US" sz="3300" dirty="0">
                <a:solidFill>
                  <a:srgbClr val="00334D"/>
                </a:solidFill>
              </a:rPr>
              <a:t> id ligula ac ligula </a:t>
            </a:r>
            <a:r>
              <a:rPr lang="en-US" sz="3300" dirty="0" err="1">
                <a:solidFill>
                  <a:srgbClr val="00334D"/>
                </a:solidFill>
              </a:rPr>
              <a:t>adipiscing</a:t>
            </a:r>
            <a:r>
              <a:rPr lang="en-US" sz="3300" dirty="0">
                <a:solidFill>
                  <a:srgbClr val="00334D"/>
                </a:solidFill>
              </a:rPr>
              <a:t> </a:t>
            </a:r>
            <a:r>
              <a:rPr lang="en-US" sz="3300" dirty="0" err="1">
                <a:solidFill>
                  <a:srgbClr val="00334D"/>
                </a:solidFill>
              </a:rPr>
              <a:t>iaculis</a:t>
            </a:r>
            <a:r>
              <a:rPr lang="en-US" sz="3300" dirty="0">
                <a:solidFill>
                  <a:srgbClr val="00334D"/>
                </a:solidFill>
              </a:rPr>
              <a:t>. </a:t>
            </a:r>
            <a:r>
              <a:rPr lang="en-US" sz="3300" dirty="0" err="1">
                <a:solidFill>
                  <a:srgbClr val="00334D"/>
                </a:solidFill>
              </a:rPr>
              <a:t>Nulla</a:t>
            </a:r>
            <a:r>
              <a:rPr lang="en-US" sz="3300" dirty="0">
                <a:solidFill>
                  <a:srgbClr val="00334D"/>
                </a:solidFill>
              </a:rPr>
              <a:t> </a:t>
            </a:r>
            <a:r>
              <a:rPr lang="en-US" sz="3300" dirty="0" err="1">
                <a:solidFill>
                  <a:srgbClr val="00334D"/>
                </a:solidFill>
              </a:rPr>
              <a:t>risus</a:t>
            </a:r>
            <a:r>
              <a:rPr lang="en-US" sz="3300" dirty="0">
                <a:solidFill>
                  <a:srgbClr val="00334D"/>
                </a:solidFill>
              </a:rPr>
              <a:t> </a:t>
            </a:r>
            <a:r>
              <a:rPr lang="en-US" sz="3300" dirty="0" err="1">
                <a:solidFill>
                  <a:srgbClr val="00334D"/>
                </a:solidFill>
              </a:rPr>
              <a:t>lorem</a:t>
            </a:r>
            <a:r>
              <a:rPr lang="en-US" sz="3300" dirty="0">
                <a:solidFill>
                  <a:srgbClr val="00334D"/>
                </a:solidFill>
              </a:rPr>
              <a:t>, </a:t>
            </a:r>
            <a:r>
              <a:rPr lang="en-US" sz="3300" dirty="0" err="1">
                <a:solidFill>
                  <a:srgbClr val="00334D"/>
                </a:solidFill>
              </a:rPr>
              <a:t>molestie</a:t>
            </a:r>
            <a:r>
              <a:rPr lang="en-US" sz="3300" dirty="0">
                <a:solidFill>
                  <a:srgbClr val="00334D"/>
                </a:solidFill>
              </a:rPr>
              <a:t> ac, </a:t>
            </a:r>
            <a:r>
              <a:rPr lang="en-US" sz="3300" dirty="0" err="1">
                <a:solidFill>
                  <a:srgbClr val="00334D"/>
                </a:solidFill>
              </a:rPr>
              <a:t>scelerisque</a:t>
            </a:r>
            <a:r>
              <a:rPr lang="en-US" sz="3300" dirty="0">
                <a:solidFill>
                  <a:srgbClr val="00334D"/>
                </a:solidFill>
              </a:rPr>
              <a:t> </a:t>
            </a:r>
            <a:r>
              <a:rPr lang="en-US" sz="3300" dirty="0" err="1">
                <a:solidFill>
                  <a:srgbClr val="00334D"/>
                </a:solidFill>
              </a:rPr>
              <a:t>quis</a:t>
            </a:r>
            <a:r>
              <a:rPr lang="en-US" sz="3300" dirty="0">
                <a:solidFill>
                  <a:srgbClr val="00334D"/>
                </a:solidFill>
              </a:rPr>
              <a:t>, </a:t>
            </a:r>
            <a:r>
              <a:rPr lang="en-US" sz="3300" dirty="0" err="1">
                <a:solidFill>
                  <a:srgbClr val="00334D"/>
                </a:solidFill>
              </a:rPr>
              <a:t>gravida</a:t>
            </a:r>
            <a:r>
              <a:rPr lang="en-US" sz="3300" dirty="0">
                <a:solidFill>
                  <a:srgbClr val="00334D"/>
                </a:solidFill>
              </a:rPr>
              <a:t>.</a:t>
            </a:r>
          </a:p>
          <a:p>
            <a:pPr lvl="1" eaLnBrk="1" hangingPunct="1">
              <a:spcAft>
                <a:spcPts val="1201"/>
              </a:spcAft>
              <a:buClr>
                <a:schemeClr val="accent1"/>
              </a:buClr>
              <a:buSzPct val="100000"/>
            </a:pPr>
            <a:endParaRPr lang="en-US" sz="3300" dirty="0">
              <a:solidFill>
                <a:srgbClr val="00334D"/>
              </a:solidFill>
            </a:endParaRPr>
          </a:p>
        </p:txBody>
      </p:sp>
      <p:sp>
        <p:nvSpPr>
          <p:cNvPr id="31" name="TextBox 21"/>
          <p:cNvSpPr txBox="1">
            <a:spLocks noChangeArrowheads="1"/>
          </p:cNvSpPr>
          <p:nvPr/>
        </p:nvSpPr>
        <p:spPr bwMode="auto">
          <a:xfrm>
            <a:off x="22131667" y="6019799"/>
            <a:ext cx="10329533" cy="66939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302" tIns="45647" rIns="91302" bIns="45647">
            <a:spAutoFit/>
          </a:bodyPr>
          <a:lstStyle>
            <a:lvl1pPr marL="342900" indent="-342900"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6" charset="-128"/>
              </a:defRPr>
            </a:lvl1pPr>
            <a:lvl2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6" charset="-128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6" charset="-128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6" charset="-128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6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6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6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6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6" charset="-128"/>
              </a:defRPr>
            </a:lvl9pPr>
          </a:lstStyle>
          <a:p>
            <a:pPr marL="0" lvl="1" eaLnBrk="1" hangingPunct="1"/>
            <a:r>
              <a:rPr lang="en-US" sz="3300" b="1" dirty="0">
                <a:solidFill>
                  <a:srgbClr val="0046E1"/>
                </a:solidFill>
              </a:rPr>
              <a:t>Investigations:</a:t>
            </a:r>
          </a:p>
          <a:p>
            <a:pPr marL="0" lvl="1" eaLnBrk="1" hangingPunct="1"/>
            <a:r>
              <a:rPr lang="en-US" sz="3300" dirty="0">
                <a:solidFill>
                  <a:srgbClr val="00334D"/>
                </a:solidFill>
              </a:rPr>
              <a:t>Your text goes here. </a:t>
            </a:r>
            <a:r>
              <a:rPr lang="en-US" sz="3300" dirty="0" err="1">
                <a:solidFill>
                  <a:srgbClr val="00334D"/>
                </a:solidFill>
              </a:rPr>
              <a:t>Lorem</a:t>
            </a:r>
            <a:r>
              <a:rPr lang="en-US" sz="3300" dirty="0">
                <a:solidFill>
                  <a:srgbClr val="00334D"/>
                </a:solidFill>
              </a:rPr>
              <a:t> </a:t>
            </a:r>
            <a:r>
              <a:rPr lang="en-US" sz="3300" dirty="0" err="1">
                <a:solidFill>
                  <a:srgbClr val="00334D"/>
                </a:solidFill>
              </a:rPr>
              <a:t>ipsum</a:t>
            </a:r>
            <a:r>
              <a:rPr lang="en-US" sz="3300" dirty="0">
                <a:solidFill>
                  <a:srgbClr val="00334D"/>
                </a:solidFill>
              </a:rPr>
              <a:t> dolor sit </a:t>
            </a:r>
            <a:r>
              <a:rPr lang="en-US" sz="3300" dirty="0" err="1">
                <a:solidFill>
                  <a:srgbClr val="00334D"/>
                </a:solidFill>
              </a:rPr>
              <a:t>amet</a:t>
            </a:r>
            <a:r>
              <a:rPr lang="en-US" sz="3300" dirty="0">
                <a:solidFill>
                  <a:srgbClr val="00334D"/>
                </a:solidFill>
              </a:rPr>
              <a:t>, </a:t>
            </a:r>
            <a:r>
              <a:rPr lang="en-US" sz="3300" dirty="0" err="1">
                <a:solidFill>
                  <a:srgbClr val="00334D"/>
                </a:solidFill>
              </a:rPr>
              <a:t>consectetuer</a:t>
            </a:r>
            <a:r>
              <a:rPr lang="en-US" sz="3300" dirty="0">
                <a:solidFill>
                  <a:srgbClr val="00334D"/>
                </a:solidFill>
              </a:rPr>
              <a:t> </a:t>
            </a:r>
            <a:r>
              <a:rPr lang="en-US" sz="3300" dirty="0" err="1">
                <a:solidFill>
                  <a:srgbClr val="00334D"/>
                </a:solidFill>
              </a:rPr>
              <a:t>adipiscing</a:t>
            </a:r>
            <a:r>
              <a:rPr lang="en-US" sz="3300" dirty="0">
                <a:solidFill>
                  <a:srgbClr val="00334D"/>
                </a:solidFill>
              </a:rPr>
              <a:t> </a:t>
            </a:r>
            <a:r>
              <a:rPr lang="en-US" sz="3300" dirty="0" err="1">
                <a:solidFill>
                  <a:srgbClr val="00334D"/>
                </a:solidFill>
              </a:rPr>
              <a:t>elit</a:t>
            </a:r>
            <a:r>
              <a:rPr lang="en-US" sz="3300" dirty="0">
                <a:solidFill>
                  <a:srgbClr val="00334D"/>
                </a:solidFill>
              </a:rPr>
              <a:t>. Nam in </a:t>
            </a:r>
            <a:r>
              <a:rPr lang="en-US" sz="3300" dirty="0" err="1">
                <a:solidFill>
                  <a:srgbClr val="00334D"/>
                </a:solidFill>
              </a:rPr>
              <a:t>diam</a:t>
            </a:r>
            <a:r>
              <a:rPr lang="en-US" sz="3300" dirty="0">
                <a:solidFill>
                  <a:srgbClr val="00334D"/>
                </a:solidFill>
              </a:rPr>
              <a:t> </a:t>
            </a:r>
            <a:r>
              <a:rPr lang="en-US" sz="3300" dirty="0" err="1">
                <a:solidFill>
                  <a:srgbClr val="00334D"/>
                </a:solidFill>
              </a:rPr>
              <a:t>consectetuer</a:t>
            </a:r>
            <a:r>
              <a:rPr lang="en-US" sz="3300" dirty="0">
                <a:solidFill>
                  <a:srgbClr val="00334D"/>
                </a:solidFill>
              </a:rPr>
              <a:t> </a:t>
            </a:r>
            <a:r>
              <a:rPr lang="en-US" sz="3300" dirty="0" err="1">
                <a:solidFill>
                  <a:srgbClr val="00334D"/>
                </a:solidFill>
              </a:rPr>
              <a:t>odio</a:t>
            </a:r>
            <a:r>
              <a:rPr lang="en-US" sz="3300" dirty="0">
                <a:solidFill>
                  <a:srgbClr val="00334D"/>
                </a:solidFill>
              </a:rPr>
              <a:t> </a:t>
            </a:r>
            <a:r>
              <a:rPr lang="en-US" sz="3300" dirty="0" err="1">
                <a:solidFill>
                  <a:srgbClr val="00334D"/>
                </a:solidFill>
              </a:rPr>
              <a:t>blandit</a:t>
            </a:r>
            <a:r>
              <a:rPr lang="en-US" sz="3300" dirty="0">
                <a:solidFill>
                  <a:srgbClr val="00334D"/>
                </a:solidFill>
              </a:rPr>
              <a:t> </a:t>
            </a:r>
            <a:r>
              <a:rPr lang="en-US" sz="3300" dirty="0" err="1">
                <a:solidFill>
                  <a:srgbClr val="00334D"/>
                </a:solidFill>
              </a:rPr>
              <a:t>elementum</a:t>
            </a:r>
            <a:r>
              <a:rPr lang="en-US" sz="3300" dirty="0">
                <a:solidFill>
                  <a:srgbClr val="00334D"/>
                </a:solidFill>
              </a:rPr>
              <a:t>. </a:t>
            </a:r>
            <a:r>
              <a:rPr lang="en-US" sz="3300" dirty="0" err="1">
                <a:solidFill>
                  <a:srgbClr val="00334D"/>
                </a:solidFill>
              </a:rPr>
              <a:t>Morbi</a:t>
            </a:r>
            <a:r>
              <a:rPr lang="en-US" sz="3300" dirty="0">
                <a:solidFill>
                  <a:srgbClr val="00334D"/>
                </a:solidFill>
              </a:rPr>
              <a:t> id ligula ac ligula </a:t>
            </a:r>
            <a:r>
              <a:rPr lang="en-US" sz="3300" dirty="0" err="1">
                <a:solidFill>
                  <a:srgbClr val="00334D"/>
                </a:solidFill>
              </a:rPr>
              <a:t>adipiscing</a:t>
            </a:r>
            <a:r>
              <a:rPr lang="en-US" sz="3300" dirty="0">
                <a:solidFill>
                  <a:srgbClr val="00334D"/>
                </a:solidFill>
              </a:rPr>
              <a:t> </a:t>
            </a:r>
            <a:r>
              <a:rPr lang="en-US" sz="3300" dirty="0" err="1">
                <a:solidFill>
                  <a:srgbClr val="00334D"/>
                </a:solidFill>
              </a:rPr>
              <a:t>iaculis</a:t>
            </a:r>
            <a:r>
              <a:rPr lang="en-US" sz="3300" dirty="0">
                <a:solidFill>
                  <a:srgbClr val="00334D"/>
                </a:solidFill>
              </a:rPr>
              <a:t>. </a:t>
            </a:r>
            <a:r>
              <a:rPr lang="en-US" sz="3300" dirty="0" err="1">
                <a:solidFill>
                  <a:srgbClr val="00334D"/>
                </a:solidFill>
              </a:rPr>
              <a:t>Nulla</a:t>
            </a:r>
            <a:r>
              <a:rPr lang="en-US" sz="3300" dirty="0">
                <a:solidFill>
                  <a:srgbClr val="00334D"/>
                </a:solidFill>
              </a:rPr>
              <a:t> </a:t>
            </a:r>
            <a:r>
              <a:rPr lang="en-US" sz="3300" dirty="0" err="1">
                <a:solidFill>
                  <a:srgbClr val="00334D"/>
                </a:solidFill>
              </a:rPr>
              <a:t>risus</a:t>
            </a:r>
            <a:r>
              <a:rPr lang="en-US" sz="3300" dirty="0">
                <a:solidFill>
                  <a:srgbClr val="00334D"/>
                </a:solidFill>
              </a:rPr>
              <a:t> </a:t>
            </a:r>
            <a:r>
              <a:rPr lang="en-US" sz="3300" dirty="0" err="1">
                <a:solidFill>
                  <a:srgbClr val="00334D"/>
                </a:solidFill>
              </a:rPr>
              <a:t>lorem</a:t>
            </a:r>
            <a:r>
              <a:rPr lang="en-US" sz="3300" dirty="0">
                <a:solidFill>
                  <a:srgbClr val="00334D"/>
                </a:solidFill>
              </a:rPr>
              <a:t>, </a:t>
            </a:r>
            <a:r>
              <a:rPr lang="en-US" sz="3300" dirty="0" err="1">
                <a:solidFill>
                  <a:srgbClr val="00334D"/>
                </a:solidFill>
              </a:rPr>
              <a:t>molestie</a:t>
            </a:r>
            <a:r>
              <a:rPr lang="en-US" sz="3300" dirty="0">
                <a:solidFill>
                  <a:srgbClr val="00334D"/>
                </a:solidFill>
              </a:rPr>
              <a:t> ac, </a:t>
            </a:r>
            <a:r>
              <a:rPr lang="en-US" sz="3300" dirty="0" err="1">
                <a:solidFill>
                  <a:srgbClr val="00334D"/>
                </a:solidFill>
              </a:rPr>
              <a:t>scelerisque</a:t>
            </a:r>
            <a:r>
              <a:rPr lang="en-US" sz="3300" dirty="0">
                <a:solidFill>
                  <a:srgbClr val="00334D"/>
                </a:solidFill>
              </a:rPr>
              <a:t> </a:t>
            </a:r>
            <a:r>
              <a:rPr lang="en-US" sz="3300" dirty="0" err="1">
                <a:solidFill>
                  <a:srgbClr val="00334D"/>
                </a:solidFill>
              </a:rPr>
              <a:t>quis</a:t>
            </a:r>
            <a:r>
              <a:rPr lang="en-US" sz="3300" dirty="0">
                <a:solidFill>
                  <a:srgbClr val="00334D"/>
                </a:solidFill>
              </a:rPr>
              <a:t>, </a:t>
            </a:r>
            <a:r>
              <a:rPr lang="en-US" sz="3300" dirty="0" err="1">
                <a:solidFill>
                  <a:srgbClr val="00334D"/>
                </a:solidFill>
              </a:rPr>
              <a:t>gravida</a:t>
            </a:r>
            <a:r>
              <a:rPr lang="en-US" sz="3300" dirty="0">
                <a:solidFill>
                  <a:srgbClr val="00334D"/>
                </a:solidFill>
              </a:rPr>
              <a:t> </a:t>
            </a:r>
            <a:r>
              <a:rPr lang="en-US" sz="3300" dirty="0" err="1">
                <a:solidFill>
                  <a:srgbClr val="00334D"/>
                </a:solidFill>
              </a:rPr>
              <a:t>eleifend</a:t>
            </a:r>
            <a:r>
              <a:rPr lang="en-US" sz="3300" dirty="0">
                <a:solidFill>
                  <a:srgbClr val="00334D"/>
                </a:solidFill>
              </a:rPr>
              <a:t>, </a:t>
            </a:r>
            <a:r>
              <a:rPr lang="en-US" sz="3300" dirty="0" err="1">
                <a:solidFill>
                  <a:srgbClr val="00334D"/>
                </a:solidFill>
              </a:rPr>
              <a:t>wisi</a:t>
            </a:r>
            <a:r>
              <a:rPr lang="en-US" sz="3300" dirty="0">
                <a:solidFill>
                  <a:srgbClr val="00334D"/>
                </a:solidFill>
              </a:rPr>
              <a:t>. </a:t>
            </a:r>
            <a:r>
              <a:rPr lang="en-US" sz="3300" dirty="0" err="1">
                <a:solidFill>
                  <a:srgbClr val="00334D"/>
                </a:solidFill>
              </a:rPr>
              <a:t>Proin</a:t>
            </a:r>
            <a:r>
              <a:rPr lang="en-US" sz="3300" dirty="0">
                <a:solidFill>
                  <a:srgbClr val="00334D"/>
                </a:solidFill>
              </a:rPr>
              <a:t> </a:t>
            </a:r>
            <a:r>
              <a:rPr lang="en-US" sz="3300" dirty="0" err="1">
                <a:solidFill>
                  <a:srgbClr val="00334D"/>
                </a:solidFill>
              </a:rPr>
              <a:t>sapien</a:t>
            </a:r>
            <a:r>
              <a:rPr lang="en-US" sz="3300" dirty="0">
                <a:solidFill>
                  <a:srgbClr val="00334D"/>
                </a:solidFill>
              </a:rPr>
              <a:t> ante, </a:t>
            </a:r>
            <a:r>
              <a:rPr lang="en-US" sz="3300" dirty="0" err="1">
                <a:solidFill>
                  <a:srgbClr val="00334D"/>
                </a:solidFill>
              </a:rPr>
              <a:t>faucibus</a:t>
            </a:r>
            <a:r>
              <a:rPr lang="en-US" sz="3300" dirty="0">
                <a:solidFill>
                  <a:srgbClr val="00334D"/>
                </a:solidFill>
              </a:rPr>
              <a:t> sit </a:t>
            </a:r>
            <a:r>
              <a:rPr lang="en-US" sz="3300" dirty="0" err="1">
                <a:solidFill>
                  <a:srgbClr val="00334D"/>
                </a:solidFill>
              </a:rPr>
              <a:t>amet</a:t>
            </a:r>
            <a:r>
              <a:rPr lang="en-US" sz="3300" dirty="0">
                <a:solidFill>
                  <a:srgbClr val="00334D"/>
                </a:solidFill>
              </a:rPr>
              <a:t>, </a:t>
            </a:r>
            <a:r>
              <a:rPr lang="en-US" sz="3300" dirty="0" err="1">
                <a:solidFill>
                  <a:srgbClr val="00334D"/>
                </a:solidFill>
              </a:rPr>
              <a:t>mollis</a:t>
            </a:r>
            <a:r>
              <a:rPr lang="en-US" sz="3300" dirty="0">
                <a:solidFill>
                  <a:srgbClr val="00334D"/>
                </a:solidFill>
              </a:rPr>
              <a:t> </a:t>
            </a:r>
            <a:r>
              <a:rPr lang="en-US" sz="3300" dirty="0" err="1">
                <a:solidFill>
                  <a:srgbClr val="00334D"/>
                </a:solidFill>
              </a:rPr>
              <a:t>eu</a:t>
            </a:r>
            <a:r>
              <a:rPr lang="en-US" sz="3300" dirty="0">
                <a:solidFill>
                  <a:srgbClr val="00334D"/>
                </a:solidFill>
              </a:rPr>
              <a:t>, </a:t>
            </a:r>
            <a:r>
              <a:rPr lang="en-US" sz="3300" dirty="0" err="1">
                <a:solidFill>
                  <a:srgbClr val="00334D"/>
                </a:solidFill>
              </a:rPr>
              <a:t>molestie</a:t>
            </a:r>
            <a:r>
              <a:rPr lang="en-US" sz="3300" dirty="0">
                <a:solidFill>
                  <a:srgbClr val="00334D"/>
                </a:solidFill>
              </a:rPr>
              <a:t> a, </a:t>
            </a:r>
            <a:r>
              <a:rPr lang="en-US" sz="3300" dirty="0" err="1">
                <a:solidFill>
                  <a:srgbClr val="00334D"/>
                </a:solidFill>
              </a:rPr>
              <a:t>erat</a:t>
            </a:r>
            <a:r>
              <a:rPr lang="en-US" sz="3300" dirty="0">
                <a:solidFill>
                  <a:srgbClr val="00334D"/>
                </a:solidFill>
              </a:rPr>
              <a:t>. </a:t>
            </a:r>
            <a:r>
              <a:rPr lang="en-US" sz="3300" dirty="0" err="1">
                <a:solidFill>
                  <a:srgbClr val="00334D"/>
                </a:solidFill>
              </a:rPr>
              <a:t>Donec</a:t>
            </a:r>
            <a:r>
              <a:rPr lang="en-US" sz="3300" dirty="0">
                <a:solidFill>
                  <a:srgbClr val="00334D"/>
                </a:solidFill>
              </a:rPr>
              <a:t> magna </a:t>
            </a:r>
            <a:r>
              <a:rPr lang="en-US" sz="3300" dirty="0" err="1">
                <a:solidFill>
                  <a:srgbClr val="00334D"/>
                </a:solidFill>
              </a:rPr>
              <a:t>nibh</a:t>
            </a:r>
            <a:r>
              <a:rPr lang="en-US" sz="3300" dirty="0">
                <a:solidFill>
                  <a:srgbClr val="00334D"/>
                </a:solidFill>
              </a:rPr>
              <a:t>, </a:t>
            </a:r>
            <a:r>
              <a:rPr lang="en-US" sz="3300" dirty="0" err="1">
                <a:solidFill>
                  <a:srgbClr val="00334D"/>
                </a:solidFill>
              </a:rPr>
              <a:t>ultrices</a:t>
            </a:r>
            <a:r>
              <a:rPr lang="en-US" sz="3300" dirty="0">
                <a:solidFill>
                  <a:srgbClr val="00334D"/>
                </a:solidFill>
              </a:rPr>
              <a:t> </a:t>
            </a:r>
            <a:r>
              <a:rPr lang="en-US" sz="3300" dirty="0" err="1">
                <a:solidFill>
                  <a:srgbClr val="00334D"/>
                </a:solidFill>
              </a:rPr>
              <a:t>facilisis</a:t>
            </a:r>
            <a:r>
              <a:rPr lang="en-US" sz="3300" dirty="0">
                <a:solidFill>
                  <a:srgbClr val="00334D"/>
                </a:solidFill>
              </a:rPr>
              <a:t>, </a:t>
            </a:r>
            <a:r>
              <a:rPr lang="en-US" sz="3300" dirty="0" err="1">
                <a:solidFill>
                  <a:srgbClr val="00334D"/>
                </a:solidFill>
              </a:rPr>
              <a:t>dignissim</a:t>
            </a:r>
            <a:r>
              <a:rPr lang="en-US" sz="3300" dirty="0">
                <a:solidFill>
                  <a:srgbClr val="00334D"/>
                </a:solidFill>
              </a:rPr>
              <a:t> at, </a:t>
            </a:r>
            <a:r>
              <a:rPr lang="en-US" sz="3300" dirty="0" err="1">
                <a:solidFill>
                  <a:srgbClr val="00334D"/>
                </a:solidFill>
              </a:rPr>
              <a:t>mollis</a:t>
            </a:r>
            <a:r>
              <a:rPr lang="en-US" sz="3300" dirty="0">
                <a:solidFill>
                  <a:srgbClr val="00334D"/>
                </a:solidFill>
              </a:rPr>
              <a:t> </a:t>
            </a:r>
            <a:r>
              <a:rPr lang="en-US" sz="3300" dirty="0" err="1">
                <a:solidFill>
                  <a:srgbClr val="00334D"/>
                </a:solidFill>
              </a:rPr>
              <a:t>ut</a:t>
            </a:r>
            <a:r>
              <a:rPr lang="en-US" sz="3300" dirty="0">
                <a:solidFill>
                  <a:srgbClr val="00334D"/>
                </a:solidFill>
              </a:rPr>
              <a:t>, diam. </a:t>
            </a:r>
            <a:r>
              <a:rPr lang="en-US" sz="3300" dirty="0" err="1">
                <a:solidFill>
                  <a:srgbClr val="00334D"/>
                </a:solidFill>
              </a:rPr>
              <a:t>Nulla</a:t>
            </a:r>
            <a:r>
              <a:rPr lang="en-US" sz="3300" dirty="0">
                <a:solidFill>
                  <a:srgbClr val="00334D"/>
                </a:solidFill>
              </a:rPr>
              <a:t> </a:t>
            </a:r>
            <a:r>
              <a:rPr lang="en-US" sz="3300" dirty="0" err="1">
                <a:solidFill>
                  <a:srgbClr val="00334D"/>
                </a:solidFill>
              </a:rPr>
              <a:t>facilisi</a:t>
            </a:r>
            <a:r>
              <a:rPr lang="en-US" sz="3300" dirty="0">
                <a:solidFill>
                  <a:srgbClr val="00334D"/>
                </a:solidFill>
              </a:rPr>
              <a:t>. </a:t>
            </a:r>
            <a:r>
              <a:rPr lang="en-US" sz="3300" dirty="0" err="1">
                <a:solidFill>
                  <a:srgbClr val="00334D"/>
                </a:solidFill>
              </a:rPr>
              <a:t>Cdrum</a:t>
            </a:r>
            <a:r>
              <a:rPr lang="en-US" sz="3300" dirty="0">
                <a:solidFill>
                  <a:srgbClr val="00334D"/>
                </a:solidFill>
              </a:rPr>
              <a:t> </a:t>
            </a:r>
            <a:r>
              <a:rPr lang="en-US" sz="3300" dirty="0" err="1">
                <a:solidFill>
                  <a:srgbClr val="00334D"/>
                </a:solidFill>
              </a:rPr>
              <a:t>sociis</a:t>
            </a:r>
            <a:r>
              <a:rPr lang="en-US" sz="3300" dirty="0">
                <a:solidFill>
                  <a:srgbClr val="00334D"/>
                </a:solidFill>
              </a:rPr>
              <a:t> </a:t>
            </a:r>
            <a:r>
              <a:rPr lang="en-US" sz="3300" dirty="0" err="1">
                <a:solidFill>
                  <a:srgbClr val="00334D"/>
                </a:solidFill>
              </a:rPr>
              <a:t>natoque</a:t>
            </a:r>
            <a:r>
              <a:rPr lang="en-US" sz="3300" dirty="0">
                <a:solidFill>
                  <a:srgbClr val="00334D"/>
                </a:solidFill>
              </a:rPr>
              <a:t> </a:t>
            </a:r>
            <a:r>
              <a:rPr lang="en-US" sz="3300" dirty="0" err="1">
                <a:solidFill>
                  <a:srgbClr val="00334D"/>
                </a:solidFill>
              </a:rPr>
              <a:t>penatibus</a:t>
            </a:r>
            <a:r>
              <a:rPr lang="en-US" sz="3300" dirty="0">
                <a:solidFill>
                  <a:srgbClr val="00334D"/>
                </a:solidFill>
              </a:rPr>
              <a:t> et </a:t>
            </a:r>
            <a:r>
              <a:rPr lang="en-US" sz="3300" dirty="0" err="1">
                <a:solidFill>
                  <a:srgbClr val="00334D"/>
                </a:solidFill>
              </a:rPr>
              <a:t>magnis</a:t>
            </a:r>
            <a:r>
              <a:rPr lang="en-US" sz="3300" dirty="0">
                <a:solidFill>
                  <a:srgbClr val="00334D"/>
                </a:solidFill>
              </a:rPr>
              <a:t> dis parturient </a:t>
            </a:r>
            <a:r>
              <a:rPr lang="en-US" sz="3300" dirty="0" err="1">
                <a:solidFill>
                  <a:srgbClr val="00334D"/>
                </a:solidFill>
              </a:rPr>
              <a:t>montes</a:t>
            </a:r>
            <a:r>
              <a:rPr lang="en-US" sz="3300" dirty="0">
                <a:solidFill>
                  <a:srgbClr val="00334D"/>
                </a:solidFill>
              </a:rPr>
              <a:t>, </a:t>
            </a:r>
            <a:r>
              <a:rPr lang="en-US" sz="3300" dirty="0" err="1">
                <a:solidFill>
                  <a:srgbClr val="00334D"/>
                </a:solidFill>
              </a:rPr>
              <a:t>nascetur</a:t>
            </a:r>
            <a:r>
              <a:rPr lang="en-US" sz="3300" dirty="0">
                <a:solidFill>
                  <a:srgbClr val="00334D"/>
                </a:solidFill>
              </a:rPr>
              <a:t> </a:t>
            </a:r>
            <a:r>
              <a:rPr lang="en-US" sz="3300" dirty="0" err="1">
                <a:solidFill>
                  <a:srgbClr val="00334D"/>
                </a:solidFill>
              </a:rPr>
              <a:t>ridiculus</a:t>
            </a:r>
            <a:r>
              <a:rPr lang="en-US" sz="3300" dirty="0">
                <a:solidFill>
                  <a:srgbClr val="00334D"/>
                </a:solidFill>
              </a:rPr>
              <a:t> mus. </a:t>
            </a:r>
            <a:r>
              <a:rPr lang="en-US" sz="3300" dirty="0" err="1">
                <a:solidFill>
                  <a:srgbClr val="00334D"/>
                </a:solidFill>
              </a:rPr>
              <a:t>Lorem</a:t>
            </a:r>
            <a:r>
              <a:rPr lang="en-US" sz="3300" dirty="0">
                <a:solidFill>
                  <a:srgbClr val="00334D"/>
                </a:solidFill>
              </a:rPr>
              <a:t> </a:t>
            </a:r>
            <a:r>
              <a:rPr lang="en-US" sz="3300" dirty="0" err="1">
                <a:solidFill>
                  <a:srgbClr val="00334D"/>
                </a:solidFill>
              </a:rPr>
              <a:t>ipsum</a:t>
            </a:r>
            <a:r>
              <a:rPr lang="en-US" sz="3300" dirty="0">
                <a:solidFill>
                  <a:srgbClr val="00334D"/>
                </a:solidFill>
              </a:rPr>
              <a:t> dolor sit </a:t>
            </a:r>
            <a:r>
              <a:rPr lang="en-US" sz="3300" dirty="0" err="1">
                <a:solidFill>
                  <a:srgbClr val="00334D"/>
                </a:solidFill>
              </a:rPr>
              <a:t>amet</a:t>
            </a:r>
            <a:r>
              <a:rPr lang="en-US" sz="3300" dirty="0">
                <a:solidFill>
                  <a:srgbClr val="00334D"/>
                </a:solidFill>
              </a:rPr>
              <a:t>, </a:t>
            </a:r>
            <a:r>
              <a:rPr lang="en-US" sz="3300" dirty="0" err="1">
                <a:solidFill>
                  <a:srgbClr val="00334D"/>
                </a:solidFill>
              </a:rPr>
              <a:t>consectetuer</a:t>
            </a:r>
            <a:r>
              <a:rPr lang="en-US" sz="3300" dirty="0">
                <a:solidFill>
                  <a:srgbClr val="00334D"/>
                </a:solidFill>
              </a:rPr>
              <a:t> </a:t>
            </a:r>
            <a:r>
              <a:rPr lang="en-US" sz="3300" dirty="0" err="1">
                <a:solidFill>
                  <a:srgbClr val="00334D"/>
                </a:solidFill>
              </a:rPr>
              <a:t>adipiscing</a:t>
            </a:r>
            <a:r>
              <a:rPr lang="en-US" sz="3300" dirty="0">
                <a:solidFill>
                  <a:srgbClr val="00334D"/>
                </a:solidFill>
              </a:rPr>
              <a:t> </a:t>
            </a:r>
            <a:r>
              <a:rPr lang="en-US" sz="3300" dirty="0" err="1">
                <a:solidFill>
                  <a:srgbClr val="00334D"/>
                </a:solidFill>
              </a:rPr>
              <a:t>elit</a:t>
            </a:r>
            <a:r>
              <a:rPr lang="en-US" sz="3300" dirty="0">
                <a:solidFill>
                  <a:srgbClr val="00334D"/>
                </a:solidFill>
              </a:rPr>
              <a:t>. Nam in </a:t>
            </a:r>
            <a:r>
              <a:rPr lang="en-US" sz="3300" dirty="0" err="1">
                <a:solidFill>
                  <a:srgbClr val="00334D"/>
                </a:solidFill>
              </a:rPr>
              <a:t>diam</a:t>
            </a:r>
            <a:r>
              <a:rPr lang="en-US" sz="3300" dirty="0">
                <a:solidFill>
                  <a:srgbClr val="00334D"/>
                </a:solidFill>
              </a:rPr>
              <a:t> </a:t>
            </a:r>
            <a:r>
              <a:rPr lang="en-US" sz="3300" dirty="0" err="1">
                <a:solidFill>
                  <a:srgbClr val="00334D"/>
                </a:solidFill>
              </a:rPr>
              <a:t>consectetuer</a:t>
            </a:r>
            <a:r>
              <a:rPr lang="en-US" sz="3300" dirty="0">
                <a:solidFill>
                  <a:srgbClr val="00334D"/>
                </a:solidFill>
              </a:rPr>
              <a:t> </a:t>
            </a:r>
            <a:r>
              <a:rPr lang="en-US" sz="3300" dirty="0" err="1">
                <a:solidFill>
                  <a:srgbClr val="00334D"/>
                </a:solidFill>
              </a:rPr>
              <a:t>odio</a:t>
            </a:r>
            <a:r>
              <a:rPr lang="en-US" sz="3300" dirty="0">
                <a:solidFill>
                  <a:srgbClr val="00334D"/>
                </a:solidFill>
              </a:rPr>
              <a:t> </a:t>
            </a:r>
            <a:r>
              <a:rPr lang="en-US" sz="3300" dirty="0" err="1">
                <a:solidFill>
                  <a:srgbClr val="00334D"/>
                </a:solidFill>
              </a:rPr>
              <a:t>blandit</a:t>
            </a:r>
            <a:r>
              <a:rPr lang="en-US" sz="3300" dirty="0">
                <a:solidFill>
                  <a:srgbClr val="00334D"/>
                </a:solidFill>
              </a:rPr>
              <a:t> </a:t>
            </a:r>
            <a:r>
              <a:rPr lang="en-US" sz="3300" dirty="0" err="1">
                <a:solidFill>
                  <a:srgbClr val="00334D"/>
                </a:solidFill>
              </a:rPr>
              <a:t>elementum</a:t>
            </a:r>
            <a:r>
              <a:rPr lang="en-US" sz="3300" dirty="0">
                <a:solidFill>
                  <a:srgbClr val="00334D"/>
                </a:solidFill>
              </a:rPr>
              <a:t>. </a:t>
            </a:r>
          </a:p>
        </p:txBody>
      </p:sp>
      <p:sp>
        <p:nvSpPr>
          <p:cNvPr id="33" name="TextBox 21"/>
          <p:cNvSpPr txBox="1">
            <a:spLocks noChangeArrowheads="1"/>
          </p:cNvSpPr>
          <p:nvPr/>
        </p:nvSpPr>
        <p:spPr bwMode="auto">
          <a:xfrm>
            <a:off x="22131667" y="13651578"/>
            <a:ext cx="10329533" cy="66939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302" tIns="45647" rIns="91302" bIns="45647">
            <a:spAutoFit/>
          </a:bodyPr>
          <a:lstStyle>
            <a:lvl1pPr marL="342900" indent="-342900"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6" charset="-128"/>
              </a:defRPr>
            </a:lvl1pPr>
            <a:lvl2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6" charset="-128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6" charset="-128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6" charset="-128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6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6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6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6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6" charset="-128"/>
              </a:defRPr>
            </a:lvl9pPr>
          </a:lstStyle>
          <a:p>
            <a:pPr marL="0" lvl="1" eaLnBrk="1" hangingPunct="1"/>
            <a:r>
              <a:rPr lang="en-US" sz="3300" b="1" dirty="0">
                <a:solidFill>
                  <a:srgbClr val="0046E1"/>
                </a:solidFill>
              </a:rPr>
              <a:t>Hospital Course:</a:t>
            </a:r>
          </a:p>
          <a:p>
            <a:pPr marL="0" lvl="1" eaLnBrk="1" hangingPunct="1"/>
            <a:r>
              <a:rPr lang="en-US" sz="3300" dirty="0" err="1">
                <a:solidFill>
                  <a:srgbClr val="00334D"/>
                </a:solidFill>
              </a:rPr>
              <a:t>Lorem</a:t>
            </a:r>
            <a:r>
              <a:rPr lang="en-US" sz="3300" dirty="0">
                <a:solidFill>
                  <a:srgbClr val="00334D"/>
                </a:solidFill>
              </a:rPr>
              <a:t> </a:t>
            </a:r>
            <a:r>
              <a:rPr lang="en-US" sz="3300" dirty="0" err="1">
                <a:solidFill>
                  <a:srgbClr val="00334D"/>
                </a:solidFill>
              </a:rPr>
              <a:t>ipsum</a:t>
            </a:r>
            <a:r>
              <a:rPr lang="en-US" sz="3300" dirty="0">
                <a:solidFill>
                  <a:srgbClr val="00334D"/>
                </a:solidFill>
              </a:rPr>
              <a:t> dolor sit </a:t>
            </a:r>
            <a:r>
              <a:rPr lang="en-US" sz="3300" dirty="0" err="1">
                <a:solidFill>
                  <a:srgbClr val="00334D"/>
                </a:solidFill>
              </a:rPr>
              <a:t>amet</a:t>
            </a:r>
            <a:r>
              <a:rPr lang="en-US" sz="3300" dirty="0">
                <a:solidFill>
                  <a:srgbClr val="00334D"/>
                </a:solidFill>
              </a:rPr>
              <a:t>, </a:t>
            </a:r>
            <a:r>
              <a:rPr lang="en-US" sz="3300" dirty="0" err="1">
                <a:solidFill>
                  <a:srgbClr val="00334D"/>
                </a:solidFill>
              </a:rPr>
              <a:t>consectetuer</a:t>
            </a:r>
            <a:r>
              <a:rPr lang="en-US" sz="3300" dirty="0">
                <a:solidFill>
                  <a:srgbClr val="00334D"/>
                </a:solidFill>
              </a:rPr>
              <a:t> </a:t>
            </a:r>
            <a:r>
              <a:rPr lang="en-US" sz="3300" dirty="0" err="1">
                <a:solidFill>
                  <a:srgbClr val="00334D"/>
                </a:solidFill>
              </a:rPr>
              <a:t>adipiscing</a:t>
            </a:r>
            <a:r>
              <a:rPr lang="en-US" sz="3300" dirty="0">
                <a:solidFill>
                  <a:srgbClr val="00334D"/>
                </a:solidFill>
              </a:rPr>
              <a:t> </a:t>
            </a:r>
            <a:r>
              <a:rPr lang="en-US" sz="3300" dirty="0" err="1">
                <a:solidFill>
                  <a:srgbClr val="00334D"/>
                </a:solidFill>
              </a:rPr>
              <a:t>elit</a:t>
            </a:r>
            <a:r>
              <a:rPr lang="en-US" sz="3300" dirty="0">
                <a:solidFill>
                  <a:srgbClr val="00334D"/>
                </a:solidFill>
              </a:rPr>
              <a:t>. Nam in </a:t>
            </a:r>
            <a:r>
              <a:rPr lang="en-US" sz="3300" dirty="0" err="1">
                <a:solidFill>
                  <a:srgbClr val="00334D"/>
                </a:solidFill>
              </a:rPr>
              <a:t>diam</a:t>
            </a:r>
            <a:r>
              <a:rPr lang="en-US" sz="3300" dirty="0">
                <a:solidFill>
                  <a:srgbClr val="00334D"/>
                </a:solidFill>
              </a:rPr>
              <a:t> </a:t>
            </a:r>
            <a:r>
              <a:rPr lang="en-US" sz="3300" dirty="0" err="1">
                <a:solidFill>
                  <a:srgbClr val="00334D"/>
                </a:solidFill>
              </a:rPr>
              <a:t>consectetuer</a:t>
            </a:r>
            <a:r>
              <a:rPr lang="en-US" sz="3300" dirty="0">
                <a:solidFill>
                  <a:srgbClr val="00334D"/>
                </a:solidFill>
              </a:rPr>
              <a:t> </a:t>
            </a:r>
            <a:r>
              <a:rPr lang="en-US" sz="3300" dirty="0" err="1">
                <a:solidFill>
                  <a:srgbClr val="00334D"/>
                </a:solidFill>
              </a:rPr>
              <a:t>odio</a:t>
            </a:r>
            <a:r>
              <a:rPr lang="en-US" sz="3300" dirty="0">
                <a:solidFill>
                  <a:srgbClr val="00334D"/>
                </a:solidFill>
              </a:rPr>
              <a:t> </a:t>
            </a:r>
            <a:r>
              <a:rPr lang="en-US" sz="3300" dirty="0" err="1">
                <a:solidFill>
                  <a:srgbClr val="00334D"/>
                </a:solidFill>
              </a:rPr>
              <a:t>blandit</a:t>
            </a:r>
            <a:r>
              <a:rPr lang="en-US" sz="3300" dirty="0">
                <a:solidFill>
                  <a:srgbClr val="00334D"/>
                </a:solidFill>
              </a:rPr>
              <a:t> </a:t>
            </a:r>
            <a:r>
              <a:rPr lang="en-US" sz="3300" dirty="0" err="1">
                <a:solidFill>
                  <a:srgbClr val="00334D"/>
                </a:solidFill>
              </a:rPr>
              <a:t>elementum</a:t>
            </a:r>
            <a:r>
              <a:rPr lang="en-US" sz="3300" dirty="0">
                <a:solidFill>
                  <a:srgbClr val="00334D"/>
                </a:solidFill>
              </a:rPr>
              <a:t>. </a:t>
            </a:r>
            <a:r>
              <a:rPr lang="en-US" sz="3300" dirty="0" err="1">
                <a:solidFill>
                  <a:srgbClr val="00334D"/>
                </a:solidFill>
              </a:rPr>
              <a:t>Morbi</a:t>
            </a:r>
            <a:r>
              <a:rPr lang="en-US" sz="3300" dirty="0">
                <a:solidFill>
                  <a:srgbClr val="00334D"/>
                </a:solidFill>
              </a:rPr>
              <a:t> id ligula. </a:t>
            </a:r>
            <a:r>
              <a:rPr lang="en-US" sz="3300" dirty="0" err="1">
                <a:solidFill>
                  <a:srgbClr val="00334D"/>
                </a:solidFill>
              </a:rPr>
              <a:t>Donec</a:t>
            </a:r>
            <a:r>
              <a:rPr lang="en-US" sz="3300" dirty="0">
                <a:solidFill>
                  <a:srgbClr val="00334D"/>
                </a:solidFill>
              </a:rPr>
              <a:t> magna </a:t>
            </a:r>
            <a:r>
              <a:rPr lang="en-US" sz="3300" dirty="0" err="1">
                <a:solidFill>
                  <a:srgbClr val="00334D"/>
                </a:solidFill>
              </a:rPr>
              <a:t>nibh</a:t>
            </a:r>
            <a:r>
              <a:rPr lang="en-US" sz="3300" dirty="0">
                <a:solidFill>
                  <a:srgbClr val="00334D"/>
                </a:solidFill>
              </a:rPr>
              <a:t>, </a:t>
            </a:r>
            <a:r>
              <a:rPr lang="en-US" sz="3300" dirty="0" err="1">
                <a:solidFill>
                  <a:srgbClr val="00334D"/>
                </a:solidFill>
              </a:rPr>
              <a:t>ultrices</a:t>
            </a:r>
            <a:r>
              <a:rPr lang="en-US" sz="3300" dirty="0">
                <a:solidFill>
                  <a:srgbClr val="00334D"/>
                </a:solidFill>
              </a:rPr>
              <a:t> </a:t>
            </a:r>
            <a:r>
              <a:rPr lang="en-US" sz="3300" dirty="0" err="1">
                <a:solidFill>
                  <a:srgbClr val="00334D"/>
                </a:solidFill>
              </a:rPr>
              <a:t>facilisis</a:t>
            </a:r>
            <a:r>
              <a:rPr lang="en-US" sz="3300" dirty="0">
                <a:solidFill>
                  <a:srgbClr val="00334D"/>
                </a:solidFill>
              </a:rPr>
              <a:t>, </a:t>
            </a:r>
            <a:r>
              <a:rPr lang="en-US" sz="3300" dirty="0" err="1">
                <a:solidFill>
                  <a:srgbClr val="00334D"/>
                </a:solidFill>
              </a:rPr>
              <a:t>dignissim</a:t>
            </a:r>
            <a:r>
              <a:rPr lang="en-US" sz="3300" dirty="0">
                <a:solidFill>
                  <a:srgbClr val="00334D"/>
                </a:solidFill>
              </a:rPr>
              <a:t> at, </a:t>
            </a:r>
            <a:r>
              <a:rPr lang="en-US" sz="3300" dirty="0" err="1">
                <a:solidFill>
                  <a:srgbClr val="00334D"/>
                </a:solidFill>
              </a:rPr>
              <a:t>mollis</a:t>
            </a:r>
            <a:r>
              <a:rPr lang="en-US" sz="3300" dirty="0">
                <a:solidFill>
                  <a:srgbClr val="00334D"/>
                </a:solidFill>
              </a:rPr>
              <a:t> </a:t>
            </a:r>
            <a:r>
              <a:rPr lang="en-US" sz="3300" dirty="0" err="1">
                <a:solidFill>
                  <a:srgbClr val="00334D"/>
                </a:solidFill>
              </a:rPr>
              <a:t>ut</a:t>
            </a:r>
            <a:r>
              <a:rPr lang="en-US" sz="3300" dirty="0">
                <a:solidFill>
                  <a:srgbClr val="00334D"/>
                </a:solidFill>
              </a:rPr>
              <a:t>, diam. </a:t>
            </a:r>
            <a:r>
              <a:rPr lang="en-US" sz="3300" dirty="0" err="1">
                <a:solidFill>
                  <a:srgbClr val="00334D"/>
                </a:solidFill>
              </a:rPr>
              <a:t>Nulla</a:t>
            </a:r>
            <a:r>
              <a:rPr lang="en-US" sz="3300" dirty="0">
                <a:solidFill>
                  <a:srgbClr val="00334D"/>
                </a:solidFill>
              </a:rPr>
              <a:t> </a:t>
            </a:r>
            <a:r>
              <a:rPr lang="en-US" sz="3300" dirty="0" err="1">
                <a:solidFill>
                  <a:srgbClr val="00334D"/>
                </a:solidFill>
              </a:rPr>
              <a:t>facilisi</a:t>
            </a:r>
            <a:r>
              <a:rPr lang="en-US" sz="3300" dirty="0">
                <a:solidFill>
                  <a:srgbClr val="00334D"/>
                </a:solidFill>
              </a:rPr>
              <a:t>. Nam </a:t>
            </a:r>
            <a:r>
              <a:rPr lang="en-US" sz="3300" dirty="0" err="1">
                <a:solidFill>
                  <a:srgbClr val="00334D"/>
                </a:solidFill>
              </a:rPr>
              <a:t>deoi</a:t>
            </a:r>
            <a:r>
              <a:rPr lang="en-US" sz="3300" dirty="0">
                <a:solidFill>
                  <a:srgbClr val="00334D"/>
                </a:solidFill>
              </a:rPr>
              <a:t> </a:t>
            </a:r>
            <a:r>
              <a:rPr lang="en-US" sz="3300" dirty="0" err="1">
                <a:solidFill>
                  <a:srgbClr val="00334D"/>
                </a:solidFill>
              </a:rPr>
              <a:t>eorikx</a:t>
            </a:r>
            <a:r>
              <a:rPr lang="en-US" sz="3300" dirty="0">
                <a:solidFill>
                  <a:srgbClr val="00334D"/>
                </a:solidFill>
              </a:rPr>
              <a:t>. </a:t>
            </a:r>
            <a:r>
              <a:rPr lang="en-US" sz="3300" dirty="0" err="1">
                <a:solidFill>
                  <a:srgbClr val="00334D"/>
                </a:solidFill>
              </a:rPr>
              <a:t>Zpeio</a:t>
            </a:r>
            <a:r>
              <a:rPr lang="en-US" sz="3300" dirty="0">
                <a:solidFill>
                  <a:srgbClr val="00334D"/>
                </a:solidFill>
              </a:rPr>
              <a:t> </a:t>
            </a:r>
            <a:r>
              <a:rPr lang="en-US" sz="3300" dirty="0" err="1">
                <a:solidFill>
                  <a:srgbClr val="00334D"/>
                </a:solidFill>
              </a:rPr>
              <a:t>weoiruo</a:t>
            </a:r>
            <a:r>
              <a:rPr lang="en-US" sz="3300" dirty="0">
                <a:solidFill>
                  <a:srgbClr val="00334D"/>
                </a:solidFill>
              </a:rPr>
              <a:t> </a:t>
            </a:r>
            <a:r>
              <a:rPr lang="en-US" sz="3300" dirty="0" err="1">
                <a:solidFill>
                  <a:srgbClr val="00334D"/>
                </a:solidFill>
              </a:rPr>
              <a:t>eorieufclweri</a:t>
            </a:r>
            <a:r>
              <a:rPr lang="en-US" sz="3300" dirty="0">
                <a:solidFill>
                  <a:srgbClr val="00334D"/>
                </a:solidFill>
              </a:rPr>
              <a:t>.</a:t>
            </a:r>
          </a:p>
          <a:p>
            <a:pPr marL="0" lvl="1" eaLnBrk="1" hangingPunct="1"/>
            <a:r>
              <a:rPr lang="en-US" sz="3300" dirty="0">
                <a:solidFill>
                  <a:srgbClr val="00334D"/>
                </a:solidFill>
              </a:rPr>
              <a:t>in </a:t>
            </a:r>
            <a:r>
              <a:rPr lang="en-US" sz="3300" dirty="0" err="1">
                <a:solidFill>
                  <a:srgbClr val="00334D"/>
                </a:solidFill>
              </a:rPr>
              <a:t>diam</a:t>
            </a:r>
            <a:r>
              <a:rPr lang="en-US" sz="3300" dirty="0">
                <a:solidFill>
                  <a:srgbClr val="00334D"/>
                </a:solidFill>
              </a:rPr>
              <a:t> </a:t>
            </a:r>
            <a:r>
              <a:rPr lang="en-US" sz="3300" dirty="0" err="1">
                <a:solidFill>
                  <a:srgbClr val="00334D"/>
                </a:solidFill>
              </a:rPr>
              <a:t>consectetuer</a:t>
            </a:r>
            <a:r>
              <a:rPr lang="en-US" sz="3300" dirty="0">
                <a:solidFill>
                  <a:srgbClr val="00334D"/>
                </a:solidFill>
              </a:rPr>
              <a:t> </a:t>
            </a:r>
            <a:r>
              <a:rPr lang="en-US" sz="3300" dirty="0" err="1">
                <a:solidFill>
                  <a:srgbClr val="00334D"/>
                </a:solidFill>
              </a:rPr>
              <a:t>odio</a:t>
            </a:r>
            <a:r>
              <a:rPr lang="en-US" sz="3300" dirty="0">
                <a:solidFill>
                  <a:srgbClr val="00334D"/>
                </a:solidFill>
              </a:rPr>
              <a:t> </a:t>
            </a:r>
            <a:r>
              <a:rPr lang="en-US" sz="3300" dirty="0" err="1">
                <a:solidFill>
                  <a:srgbClr val="00334D"/>
                </a:solidFill>
              </a:rPr>
              <a:t>blandit</a:t>
            </a:r>
            <a:r>
              <a:rPr lang="en-US" sz="3300" dirty="0">
                <a:solidFill>
                  <a:srgbClr val="00334D"/>
                </a:solidFill>
              </a:rPr>
              <a:t> </a:t>
            </a:r>
            <a:r>
              <a:rPr lang="en-US" sz="3300" dirty="0" err="1">
                <a:solidFill>
                  <a:srgbClr val="00334D"/>
                </a:solidFill>
              </a:rPr>
              <a:t>elementum</a:t>
            </a:r>
            <a:r>
              <a:rPr lang="en-US" sz="3300" dirty="0">
                <a:solidFill>
                  <a:srgbClr val="00334D"/>
                </a:solidFill>
              </a:rPr>
              <a:t>. </a:t>
            </a:r>
            <a:r>
              <a:rPr lang="en-US" sz="3300" dirty="0" err="1">
                <a:solidFill>
                  <a:srgbClr val="00334D"/>
                </a:solidFill>
              </a:rPr>
              <a:t>Morbi</a:t>
            </a:r>
            <a:r>
              <a:rPr lang="en-US" sz="3300" dirty="0">
                <a:solidFill>
                  <a:srgbClr val="00334D"/>
                </a:solidFill>
              </a:rPr>
              <a:t> id ligula ac ligula </a:t>
            </a:r>
            <a:r>
              <a:rPr lang="en-US" sz="3300" dirty="0" err="1">
                <a:solidFill>
                  <a:srgbClr val="00334D"/>
                </a:solidFill>
              </a:rPr>
              <a:t>adipiscing</a:t>
            </a:r>
            <a:r>
              <a:rPr lang="en-US" sz="3300" dirty="0">
                <a:solidFill>
                  <a:srgbClr val="00334D"/>
                </a:solidFill>
              </a:rPr>
              <a:t> </a:t>
            </a:r>
            <a:r>
              <a:rPr lang="en-US" sz="3300" dirty="0" err="1">
                <a:solidFill>
                  <a:srgbClr val="00334D"/>
                </a:solidFill>
              </a:rPr>
              <a:t>iaculis</a:t>
            </a:r>
            <a:r>
              <a:rPr lang="en-US" sz="3300" dirty="0">
                <a:solidFill>
                  <a:srgbClr val="00334D"/>
                </a:solidFill>
              </a:rPr>
              <a:t> </a:t>
            </a:r>
            <a:r>
              <a:rPr lang="en-US" sz="3300" dirty="0" err="1">
                <a:solidFill>
                  <a:srgbClr val="00334D"/>
                </a:solidFill>
              </a:rPr>
              <a:t>eoriru</a:t>
            </a:r>
            <a:r>
              <a:rPr lang="en-US" sz="3300" dirty="0">
                <a:solidFill>
                  <a:srgbClr val="00334D"/>
                </a:solidFill>
              </a:rPr>
              <a:t> </a:t>
            </a:r>
            <a:r>
              <a:rPr lang="en-US" sz="3300" dirty="0" err="1">
                <a:solidFill>
                  <a:srgbClr val="00334D"/>
                </a:solidFill>
              </a:rPr>
              <a:t>vmoseit</a:t>
            </a:r>
            <a:r>
              <a:rPr lang="en-US" sz="3300" dirty="0">
                <a:solidFill>
                  <a:srgbClr val="00334D"/>
                </a:solidFill>
              </a:rPr>
              <a:t> </a:t>
            </a:r>
            <a:r>
              <a:rPr lang="en-US" sz="3300" dirty="0" err="1">
                <a:solidFill>
                  <a:srgbClr val="00334D"/>
                </a:solidFill>
              </a:rPr>
              <a:t>csiererio</a:t>
            </a:r>
            <a:r>
              <a:rPr lang="en-US" sz="3300" dirty="0">
                <a:solidFill>
                  <a:srgbClr val="00334D"/>
                </a:solidFill>
              </a:rPr>
              <a:t> </a:t>
            </a:r>
            <a:r>
              <a:rPr lang="en-US" sz="3300" dirty="0" err="1">
                <a:solidFill>
                  <a:srgbClr val="00334D"/>
                </a:solidFill>
              </a:rPr>
              <a:t>gkrotpsa</a:t>
            </a:r>
            <a:r>
              <a:rPr lang="en-US" sz="3300" dirty="0">
                <a:solidFill>
                  <a:srgbClr val="00334D"/>
                </a:solidFill>
              </a:rPr>
              <a:t> </a:t>
            </a:r>
            <a:r>
              <a:rPr lang="en-US" sz="3300" dirty="0" err="1">
                <a:solidFill>
                  <a:srgbClr val="00334D"/>
                </a:solidFill>
              </a:rPr>
              <a:t>flgperotp</a:t>
            </a:r>
            <a:r>
              <a:rPr lang="en-US" sz="3300" dirty="0">
                <a:solidFill>
                  <a:srgbClr val="00334D"/>
                </a:solidFill>
              </a:rPr>
              <a:t>. </a:t>
            </a:r>
            <a:r>
              <a:rPr lang="en-US" sz="3300" dirty="0" err="1">
                <a:solidFill>
                  <a:srgbClr val="00334D"/>
                </a:solidFill>
              </a:rPr>
              <a:t>Lorem</a:t>
            </a:r>
            <a:r>
              <a:rPr lang="en-US" sz="3300" dirty="0">
                <a:solidFill>
                  <a:srgbClr val="00334D"/>
                </a:solidFill>
              </a:rPr>
              <a:t> </a:t>
            </a:r>
            <a:r>
              <a:rPr lang="en-US" sz="3300" dirty="0" err="1">
                <a:solidFill>
                  <a:srgbClr val="00334D"/>
                </a:solidFill>
              </a:rPr>
              <a:t>ipsum</a:t>
            </a:r>
            <a:r>
              <a:rPr lang="en-US" sz="3300" dirty="0">
                <a:solidFill>
                  <a:srgbClr val="00334D"/>
                </a:solidFill>
              </a:rPr>
              <a:t> dolor sit </a:t>
            </a:r>
            <a:r>
              <a:rPr lang="en-US" sz="3300" dirty="0" err="1">
                <a:solidFill>
                  <a:srgbClr val="00334D"/>
                </a:solidFill>
              </a:rPr>
              <a:t>amet</a:t>
            </a:r>
            <a:r>
              <a:rPr lang="en-US" sz="3300" dirty="0">
                <a:solidFill>
                  <a:srgbClr val="00334D"/>
                </a:solidFill>
              </a:rPr>
              <a:t>, </a:t>
            </a:r>
            <a:r>
              <a:rPr lang="en-US" sz="3300" dirty="0" err="1">
                <a:solidFill>
                  <a:srgbClr val="00334D"/>
                </a:solidFill>
              </a:rPr>
              <a:t>consectetuer</a:t>
            </a:r>
            <a:r>
              <a:rPr lang="en-US" sz="3300" dirty="0">
                <a:solidFill>
                  <a:srgbClr val="00334D"/>
                </a:solidFill>
              </a:rPr>
              <a:t> </a:t>
            </a:r>
            <a:r>
              <a:rPr lang="en-US" sz="3300" dirty="0" err="1">
                <a:solidFill>
                  <a:srgbClr val="00334D"/>
                </a:solidFill>
              </a:rPr>
              <a:t>adipiscing</a:t>
            </a:r>
            <a:r>
              <a:rPr lang="en-US" sz="3300" dirty="0">
                <a:solidFill>
                  <a:srgbClr val="00334D"/>
                </a:solidFill>
              </a:rPr>
              <a:t> </a:t>
            </a:r>
            <a:r>
              <a:rPr lang="en-US" sz="3300" dirty="0" err="1">
                <a:solidFill>
                  <a:srgbClr val="00334D"/>
                </a:solidFill>
              </a:rPr>
              <a:t>elit</a:t>
            </a:r>
            <a:r>
              <a:rPr lang="en-US" sz="3300" dirty="0">
                <a:solidFill>
                  <a:srgbClr val="00334D"/>
                </a:solidFill>
              </a:rPr>
              <a:t>. Nam in </a:t>
            </a:r>
            <a:r>
              <a:rPr lang="en-US" sz="3300" dirty="0" err="1">
                <a:solidFill>
                  <a:srgbClr val="00334D"/>
                </a:solidFill>
              </a:rPr>
              <a:t>diam</a:t>
            </a:r>
            <a:r>
              <a:rPr lang="en-US" sz="3300" dirty="0">
                <a:solidFill>
                  <a:srgbClr val="00334D"/>
                </a:solidFill>
              </a:rPr>
              <a:t> </a:t>
            </a:r>
            <a:r>
              <a:rPr lang="en-US" sz="3300" dirty="0" err="1">
                <a:solidFill>
                  <a:srgbClr val="00334D"/>
                </a:solidFill>
              </a:rPr>
              <a:t>consectetuer</a:t>
            </a:r>
            <a:r>
              <a:rPr lang="en-US" sz="3300" dirty="0">
                <a:solidFill>
                  <a:srgbClr val="00334D"/>
                </a:solidFill>
              </a:rPr>
              <a:t> </a:t>
            </a:r>
            <a:r>
              <a:rPr lang="en-US" sz="3300" dirty="0" err="1">
                <a:solidFill>
                  <a:srgbClr val="00334D"/>
                </a:solidFill>
              </a:rPr>
              <a:t>odio</a:t>
            </a:r>
            <a:r>
              <a:rPr lang="en-US" sz="3300" dirty="0">
                <a:solidFill>
                  <a:srgbClr val="00334D"/>
                </a:solidFill>
              </a:rPr>
              <a:t> </a:t>
            </a:r>
            <a:r>
              <a:rPr lang="en-US" sz="3300" dirty="0" err="1">
                <a:solidFill>
                  <a:srgbClr val="00334D"/>
                </a:solidFill>
              </a:rPr>
              <a:t>blandit</a:t>
            </a:r>
            <a:r>
              <a:rPr lang="en-US" sz="3300" dirty="0">
                <a:solidFill>
                  <a:srgbClr val="00334D"/>
                </a:solidFill>
              </a:rPr>
              <a:t> </a:t>
            </a:r>
            <a:r>
              <a:rPr lang="en-US" sz="3300" dirty="0" err="1">
                <a:solidFill>
                  <a:srgbClr val="00334D"/>
                </a:solidFill>
              </a:rPr>
              <a:t>elementum</a:t>
            </a:r>
            <a:r>
              <a:rPr lang="en-US" sz="3300" dirty="0">
                <a:solidFill>
                  <a:srgbClr val="00334D"/>
                </a:solidFill>
              </a:rPr>
              <a:t>. </a:t>
            </a:r>
          </a:p>
          <a:p>
            <a:pPr marL="0" lvl="1" eaLnBrk="1" hangingPunct="1"/>
            <a:r>
              <a:rPr lang="en-US" sz="3300" b="1" dirty="0">
                <a:solidFill>
                  <a:srgbClr val="00334D"/>
                </a:solidFill>
              </a:rPr>
              <a:t> </a:t>
            </a:r>
          </a:p>
          <a:p>
            <a:pPr marL="0" lvl="1" eaLnBrk="1" hangingPunct="1"/>
            <a:endParaRPr lang="en-US" sz="3300" dirty="0"/>
          </a:p>
        </p:txBody>
      </p:sp>
      <p:sp>
        <p:nvSpPr>
          <p:cNvPr id="34" name="TextBox 21"/>
          <p:cNvSpPr txBox="1">
            <a:spLocks noChangeArrowheads="1"/>
          </p:cNvSpPr>
          <p:nvPr/>
        </p:nvSpPr>
        <p:spPr bwMode="auto">
          <a:xfrm>
            <a:off x="33375602" y="6019810"/>
            <a:ext cx="9982200" cy="112644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302" tIns="45647" rIns="91302" bIns="45647">
            <a:spAutoFit/>
          </a:bodyPr>
          <a:lstStyle>
            <a:lvl1pPr marL="342900" indent="-342900"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6" charset="-128"/>
              </a:defRPr>
            </a:lvl1pPr>
            <a:lvl2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6" charset="-128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6" charset="-128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6" charset="-128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6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6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6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6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6" charset="-128"/>
              </a:defRPr>
            </a:lvl9pPr>
          </a:lstStyle>
          <a:p>
            <a:pPr marL="0" lvl="1" eaLnBrk="1" hangingPunct="1"/>
            <a:r>
              <a:rPr lang="en-US" sz="3300" dirty="0">
                <a:solidFill>
                  <a:srgbClr val="00334D"/>
                </a:solidFill>
              </a:rPr>
              <a:t>Your text goes here. </a:t>
            </a:r>
            <a:r>
              <a:rPr lang="en-US" sz="3300" dirty="0" err="1">
                <a:solidFill>
                  <a:srgbClr val="00334D"/>
                </a:solidFill>
              </a:rPr>
              <a:t>Lorem</a:t>
            </a:r>
            <a:r>
              <a:rPr lang="en-US" sz="3300" dirty="0">
                <a:solidFill>
                  <a:srgbClr val="00334D"/>
                </a:solidFill>
              </a:rPr>
              <a:t> </a:t>
            </a:r>
            <a:r>
              <a:rPr lang="en-US" sz="3300" dirty="0" err="1">
                <a:solidFill>
                  <a:srgbClr val="00334D"/>
                </a:solidFill>
              </a:rPr>
              <a:t>ipsum</a:t>
            </a:r>
            <a:r>
              <a:rPr lang="en-US" sz="3300" dirty="0">
                <a:solidFill>
                  <a:srgbClr val="00334D"/>
                </a:solidFill>
              </a:rPr>
              <a:t> dolor sit </a:t>
            </a:r>
            <a:r>
              <a:rPr lang="en-US" sz="3300" dirty="0" err="1">
                <a:solidFill>
                  <a:srgbClr val="00334D"/>
                </a:solidFill>
              </a:rPr>
              <a:t>amet</a:t>
            </a:r>
            <a:r>
              <a:rPr lang="en-US" sz="3300" dirty="0">
                <a:solidFill>
                  <a:srgbClr val="00334D"/>
                </a:solidFill>
              </a:rPr>
              <a:t>, </a:t>
            </a:r>
            <a:r>
              <a:rPr lang="en-US" sz="3300" dirty="0" err="1">
                <a:solidFill>
                  <a:srgbClr val="00334D"/>
                </a:solidFill>
              </a:rPr>
              <a:t>consectetuer</a:t>
            </a:r>
            <a:r>
              <a:rPr lang="en-US" sz="3300" dirty="0">
                <a:solidFill>
                  <a:srgbClr val="00334D"/>
                </a:solidFill>
              </a:rPr>
              <a:t> </a:t>
            </a:r>
            <a:r>
              <a:rPr lang="en-US" sz="3300" dirty="0" err="1">
                <a:solidFill>
                  <a:srgbClr val="00334D"/>
                </a:solidFill>
              </a:rPr>
              <a:t>adipiscing</a:t>
            </a:r>
            <a:r>
              <a:rPr lang="en-US" sz="3300" dirty="0">
                <a:solidFill>
                  <a:srgbClr val="00334D"/>
                </a:solidFill>
              </a:rPr>
              <a:t> </a:t>
            </a:r>
            <a:r>
              <a:rPr lang="en-US" sz="3300" dirty="0" err="1">
                <a:solidFill>
                  <a:srgbClr val="00334D"/>
                </a:solidFill>
              </a:rPr>
              <a:t>elit</a:t>
            </a:r>
            <a:r>
              <a:rPr lang="en-US" sz="3300" dirty="0">
                <a:solidFill>
                  <a:srgbClr val="00334D"/>
                </a:solidFill>
              </a:rPr>
              <a:t>. Nam in </a:t>
            </a:r>
            <a:r>
              <a:rPr lang="en-US" sz="3300" dirty="0" err="1">
                <a:solidFill>
                  <a:srgbClr val="00334D"/>
                </a:solidFill>
              </a:rPr>
              <a:t>diam</a:t>
            </a:r>
            <a:r>
              <a:rPr lang="en-US" sz="3300" dirty="0">
                <a:solidFill>
                  <a:srgbClr val="00334D"/>
                </a:solidFill>
              </a:rPr>
              <a:t> </a:t>
            </a:r>
            <a:r>
              <a:rPr lang="en-US" sz="3300" dirty="0" err="1">
                <a:solidFill>
                  <a:srgbClr val="00334D"/>
                </a:solidFill>
              </a:rPr>
              <a:t>consectetuer</a:t>
            </a:r>
            <a:r>
              <a:rPr lang="en-US" sz="3300" dirty="0">
                <a:solidFill>
                  <a:srgbClr val="00334D"/>
                </a:solidFill>
              </a:rPr>
              <a:t> </a:t>
            </a:r>
            <a:r>
              <a:rPr lang="en-US" sz="3300" dirty="0" err="1">
                <a:solidFill>
                  <a:srgbClr val="00334D"/>
                </a:solidFill>
              </a:rPr>
              <a:t>odio</a:t>
            </a:r>
            <a:r>
              <a:rPr lang="en-US" sz="3300" dirty="0">
                <a:solidFill>
                  <a:srgbClr val="00334D"/>
                </a:solidFill>
              </a:rPr>
              <a:t> </a:t>
            </a:r>
            <a:r>
              <a:rPr lang="en-US" sz="3300" dirty="0" err="1">
                <a:solidFill>
                  <a:srgbClr val="00334D"/>
                </a:solidFill>
              </a:rPr>
              <a:t>blandit</a:t>
            </a:r>
            <a:r>
              <a:rPr lang="en-US" sz="3300" dirty="0">
                <a:solidFill>
                  <a:srgbClr val="00334D"/>
                </a:solidFill>
              </a:rPr>
              <a:t> </a:t>
            </a:r>
            <a:r>
              <a:rPr lang="en-US" sz="3300" dirty="0" err="1">
                <a:solidFill>
                  <a:srgbClr val="00334D"/>
                </a:solidFill>
              </a:rPr>
              <a:t>elementum</a:t>
            </a:r>
            <a:r>
              <a:rPr lang="en-US" sz="3300" dirty="0">
                <a:solidFill>
                  <a:srgbClr val="00334D"/>
                </a:solidFill>
              </a:rPr>
              <a:t>. </a:t>
            </a:r>
            <a:r>
              <a:rPr lang="en-US" sz="3300" dirty="0" err="1">
                <a:solidFill>
                  <a:srgbClr val="00334D"/>
                </a:solidFill>
              </a:rPr>
              <a:t>Morbi</a:t>
            </a:r>
            <a:r>
              <a:rPr lang="en-US" sz="3300" dirty="0">
                <a:solidFill>
                  <a:srgbClr val="00334D"/>
                </a:solidFill>
              </a:rPr>
              <a:t> id ligula ac ligula </a:t>
            </a:r>
            <a:r>
              <a:rPr lang="en-US" sz="3300" dirty="0" err="1">
                <a:solidFill>
                  <a:srgbClr val="00334D"/>
                </a:solidFill>
              </a:rPr>
              <a:t>adipiscing</a:t>
            </a:r>
            <a:r>
              <a:rPr lang="en-US" sz="3300" dirty="0">
                <a:solidFill>
                  <a:srgbClr val="00334D"/>
                </a:solidFill>
              </a:rPr>
              <a:t> </a:t>
            </a:r>
            <a:r>
              <a:rPr lang="en-US" sz="3300" dirty="0" err="1">
                <a:solidFill>
                  <a:srgbClr val="00334D"/>
                </a:solidFill>
              </a:rPr>
              <a:t>iaculis</a:t>
            </a:r>
            <a:r>
              <a:rPr lang="en-US" sz="3300" dirty="0">
                <a:solidFill>
                  <a:srgbClr val="00334D"/>
                </a:solidFill>
              </a:rPr>
              <a:t>. </a:t>
            </a:r>
            <a:r>
              <a:rPr lang="en-US" sz="3300" dirty="0" err="1">
                <a:solidFill>
                  <a:srgbClr val="00334D"/>
                </a:solidFill>
              </a:rPr>
              <a:t>Nulla</a:t>
            </a:r>
            <a:r>
              <a:rPr lang="en-US" sz="3300" dirty="0">
                <a:solidFill>
                  <a:srgbClr val="00334D"/>
                </a:solidFill>
              </a:rPr>
              <a:t> </a:t>
            </a:r>
            <a:r>
              <a:rPr lang="en-US" sz="3300" dirty="0" err="1">
                <a:solidFill>
                  <a:srgbClr val="00334D"/>
                </a:solidFill>
              </a:rPr>
              <a:t>risus</a:t>
            </a:r>
            <a:r>
              <a:rPr lang="en-US" sz="3300" dirty="0">
                <a:solidFill>
                  <a:srgbClr val="00334D"/>
                </a:solidFill>
              </a:rPr>
              <a:t> </a:t>
            </a:r>
            <a:r>
              <a:rPr lang="en-US" sz="3300" dirty="0" err="1">
                <a:solidFill>
                  <a:srgbClr val="00334D"/>
                </a:solidFill>
              </a:rPr>
              <a:t>lorem</a:t>
            </a:r>
            <a:r>
              <a:rPr lang="en-US" sz="3300" dirty="0">
                <a:solidFill>
                  <a:srgbClr val="00334D"/>
                </a:solidFill>
              </a:rPr>
              <a:t>, </a:t>
            </a:r>
            <a:r>
              <a:rPr lang="en-US" sz="3300" dirty="0" err="1">
                <a:solidFill>
                  <a:srgbClr val="00334D"/>
                </a:solidFill>
              </a:rPr>
              <a:t>molestie</a:t>
            </a:r>
            <a:r>
              <a:rPr lang="en-US" sz="3300" dirty="0">
                <a:solidFill>
                  <a:srgbClr val="00334D"/>
                </a:solidFill>
              </a:rPr>
              <a:t> ac, </a:t>
            </a:r>
            <a:r>
              <a:rPr lang="en-US" sz="3300" dirty="0" err="1">
                <a:solidFill>
                  <a:srgbClr val="00334D"/>
                </a:solidFill>
              </a:rPr>
              <a:t>scelerisque</a:t>
            </a:r>
            <a:r>
              <a:rPr lang="en-US" sz="3300" dirty="0">
                <a:solidFill>
                  <a:srgbClr val="00334D"/>
                </a:solidFill>
              </a:rPr>
              <a:t> </a:t>
            </a:r>
            <a:r>
              <a:rPr lang="en-US" sz="3300" dirty="0" err="1">
                <a:solidFill>
                  <a:srgbClr val="00334D"/>
                </a:solidFill>
              </a:rPr>
              <a:t>quis</a:t>
            </a:r>
            <a:r>
              <a:rPr lang="en-US" sz="3300" dirty="0">
                <a:solidFill>
                  <a:srgbClr val="00334D"/>
                </a:solidFill>
              </a:rPr>
              <a:t>, </a:t>
            </a:r>
            <a:r>
              <a:rPr lang="en-US" sz="3300" dirty="0" err="1">
                <a:solidFill>
                  <a:srgbClr val="00334D"/>
                </a:solidFill>
              </a:rPr>
              <a:t>gravida</a:t>
            </a:r>
            <a:r>
              <a:rPr lang="en-US" sz="3300" dirty="0">
                <a:solidFill>
                  <a:srgbClr val="00334D"/>
                </a:solidFill>
              </a:rPr>
              <a:t> </a:t>
            </a:r>
            <a:r>
              <a:rPr lang="en-US" sz="3300" dirty="0" err="1">
                <a:solidFill>
                  <a:srgbClr val="00334D"/>
                </a:solidFill>
              </a:rPr>
              <a:t>eleifend</a:t>
            </a:r>
            <a:r>
              <a:rPr lang="en-US" sz="3300" dirty="0">
                <a:solidFill>
                  <a:srgbClr val="00334D"/>
                </a:solidFill>
              </a:rPr>
              <a:t>, </a:t>
            </a:r>
            <a:r>
              <a:rPr lang="en-US" sz="3300" dirty="0" err="1">
                <a:solidFill>
                  <a:srgbClr val="00334D"/>
                </a:solidFill>
              </a:rPr>
              <a:t>wisi</a:t>
            </a:r>
            <a:r>
              <a:rPr lang="en-US" sz="3300" dirty="0">
                <a:solidFill>
                  <a:srgbClr val="00334D"/>
                </a:solidFill>
              </a:rPr>
              <a:t>. </a:t>
            </a:r>
            <a:r>
              <a:rPr lang="en-US" sz="3300" dirty="0" err="1">
                <a:solidFill>
                  <a:srgbClr val="00334D"/>
                </a:solidFill>
              </a:rPr>
              <a:t>Proin</a:t>
            </a:r>
            <a:r>
              <a:rPr lang="en-US" sz="3300" dirty="0">
                <a:solidFill>
                  <a:srgbClr val="00334D"/>
                </a:solidFill>
              </a:rPr>
              <a:t> </a:t>
            </a:r>
            <a:r>
              <a:rPr lang="en-US" sz="3300" dirty="0" err="1">
                <a:solidFill>
                  <a:srgbClr val="00334D"/>
                </a:solidFill>
              </a:rPr>
              <a:t>sapien</a:t>
            </a:r>
            <a:r>
              <a:rPr lang="en-US" sz="3300" dirty="0">
                <a:solidFill>
                  <a:srgbClr val="00334D"/>
                </a:solidFill>
              </a:rPr>
              <a:t> ante, </a:t>
            </a:r>
            <a:r>
              <a:rPr lang="en-US" sz="3300" dirty="0" err="1">
                <a:solidFill>
                  <a:srgbClr val="00334D"/>
                </a:solidFill>
              </a:rPr>
              <a:t>faucibus</a:t>
            </a:r>
            <a:r>
              <a:rPr lang="en-US" sz="3300" dirty="0">
                <a:solidFill>
                  <a:srgbClr val="00334D"/>
                </a:solidFill>
              </a:rPr>
              <a:t> sit </a:t>
            </a:r>
            <a:r>
              <a:rPr lang="en-US" sz="3300" dirty="0" err="1">
                <a:solidFill>
                  <a:srgbClr val="00334D"/>
                </a:solidFill>
              </a:rPr>
              <a:t>amet</a:t>
            </a:r>
            <a:r>
              <a:rPr lang="en-US" sz="3300" dirty="0">
                <a:solidFill>
                  <a:srgbClr val="00334D"/>
                </a:solidFill>
              </a:rPr>
              <a:t>, </a:t>
            </a:r>
            <a:r>
              <a:rPr lang="en-US" sz="3300" dirty="0" err="1">
                <a:solidFill>
                  <a:srgbClr val="00334D"/>
                </a:solidFill>
              </a:rPr>
              <a:t>mollis</a:t>
            </a:r>
            <a:r>
              <a:rPr lang="en-US" sz="3300" dirty="0">
                <a:solidFill>
                  <a:srgbClr val="00334D"/>
                </a:solidFill>
              </a:rPr>
              <a:t> </a:t>
            </a:r>
            <a:r>
              <a:rPr lang="en-US" sz="3300" dirty="0" err="1">
                <a:solidFill>
                  <a:srgbClr val="00334D"/>
                </a:solidFill>
              </a:rPr>
              <a:t>eu</a:t>
            </a:r>
            <a:r>
              <a:rPr lang="en-US" sz="3300" dirty="0">
                <a:solidFill>
                  <a:srgbClr val="00334D"/>
                </a:solidFill>
              </a:rPr>
              <a:t>, </a:t>
            </a:r>
            <a:r>
              <a:rPr lang="en-US" sz="3300" dirty="0" err="1">
                <a:solidFill>
                  <a:srgbClr val="00334D"/>
                </a:solidFill>
              </a:rPr>
              <a:t>molestie</a:t>
            </a:r>
            <a:r>
              <a:rPr lang="en-US" sz="3300" dirty="0">
                <a:solidFill>
                  <a:srgbClr val="00334D"/>
                </a:solidFill>
              </a:rPr>
              <a:t> a, </a:t>
            </a:r>
            <a:r>
              <a:rPr lang="en-US" sz="3300" dirty="0" err="1">
                <a:solidFill>
                  <a:srgbClr val="00334D"/>
                </a:solidFill>
              </a:rPr>
              <a:t>erat</a:t>
            </a:r>
            <a:r>
              <a:rPr lang="en-US" sz="3300" dirty="0">
                <a:solidFill>
                  <a:srgbClr val="00334D"/>
                </a:solidFill>
              </a:rPr>
              <a:t>. </a:t>
            </a:r>
            <a:r>
              <a:rPr lang="en-US" sz="3300" dirty="0" err="1">
                <a:solidFill>
                  <a:srgbClr val="00334D"/>
                </a:solidFill>
              </a:rPr>
              <a:t>Donec</a:t>
            </a:r>
            <a:r>
              <a:rPr lang="en-US" sz="3300" dirty="0">
                <a:solidFill>
                  <a:srgbClr val="00334D"/>
                </a:solidFill>
              </a:rPr>
              <a:t> magna </a:t>
            </a:r>
            <a:r>
              <a:rPr lang="en-US" sz="3300" dirty="0" err="1">
                <a:solidFill>
                  <a:srgbClr val="00334D"/>
                </a:solidFill>
              </a:rPr>
              <a:t>nibh</a:t>
            </a:r>
            <a:r>
              <a:rPr lang="en-US" sz="3300" dirty="0">
                <a:solidFill>
                  <a:srgbClr val="00334D"/>
                </a:solidFill>
              </a:rPr>
              <a:t>, </a:t>
            </a:r>
            <a:r>
              <a:rPr lang="en-US" sz="3300" dirty="0" err="1">
                <a:solidFill>
                  <a:srgbClr val="00334D"/>
                </a:solidFill>
              </a:rPr>
              <a:t>ultrices</a:t>
            </a:r>
            <a:r>
              <a:rPr lang="en-US" sz="3300" dirty="0">
                <a:solidFill>
                  <a:srgbClr val="00334D"/>
                </a:solidFill>
              </a:rPr>
              <a:t> </a:t>
            </a:r>
            <a:r>
              <a:rPr lang="en-US" sz="3300" dirty="0" err="1">
                <a:solidFill>
                  <a:srgbClr val="00334D"/>
                </a:solidFill>
              </a:rPr>
              <a:t>facilisis</a:t>
            </a:r>
            <a:r>
              <a:rPr lang="en-US" sz="3300" dirty="0">
                <a:solidFill>
                  <a:srgbClr val="00334D"/>
                </a:solidFill>
              </a:rPr>
              <a:t>, </a:t>
            </a:r>
            <a:r>
              <a:rPr lang="en-US" sz="3300" dirty="0" err="1">
                <a:solidFill>
                  <a:srgbClr val="00334D"/>
                </a:solidFill>
              </a:rPr>
              <a:t>dignissim</a:t>
            </a:r>
            <a:r>
              <a:rPr lang="en-US" sz="3300" dirty="0">
                <a:solidFill>
                  <a:srgbClr val="00334D"/>
                </a:solidFill>
              </a:rPr>
              <a:t> at, </a:t>
            </a:r>
            <a:r>
              <a:rPr lang="en-US" sz="3300" dirty="0" err="1">
                <a:solidFill>
                  <a:srgbClr val="00334D"/>
                </a:solidFill>
              </a:rPr>
              <a:t>mollis</a:t>
            </a:r>
            <a:r>
              <a:rPr lang="en-US" sz="3300" dirty="0">
                <a:solidFill>
                  <a:srgbClr val="00334D"/>
                </a:solidFill>
              </a:rPr>
              <a:t> </a:t>
            </a:r>
            <a:r>
              <a:rPr lang="en-US" sz="3300" dirty="0" err="1">
                <a:solidFill>
                  <a:srgbClr val="00334D"/>
                </a:solidFill>
              </a:rPr>
              <a:t>ut</a:t>
            </a:r>
            <a:r>
              <a:rPr lang="en-US" sz="3300" dirty="0">
                <a:solidFill>
                  <a:srgbClr val="00334D"/>
                </a:solidFill>
              </a:rPr>
              <a:t>, diam. </a:t>
            </a:r>
            <a:r>
              <a:rPr lang="en-US" sz="3300" dirty="0" err="1">
                <a:solidFill>
                  <a:srgbClr val="00334D"/>
                </a:solidFill>
              </a:rPr>
              <a:t>Nulla</a:t>
            </a:r>
            <a:r>
              <a:rPr lang="en-US" sz="3300" dirty="0">
                <a:solidFill>
                  <a:srgbClr val="00334D"/>
                </a:solidFill>
              </a:rPr>
              <a:t> </a:t>
            </a:r>
            <a:r>
              <a:rPr lang="en-US" sz="3300" dirty="0" err="1">
                <a:solidFill>
                  <a:srgbClr val="00334D"/>
                </a:solidFill>
              </a:rPr>
              <a:t>facilisi</a:t>
            </a:r>
            <a:r>
              <a:rPr lang="en-US" sz="3300" dirty="0">
                <a:solidFill>
                  <a:srgbClr val="00334D"/>
                </a:solidFill>
              </a:rPr>
              <a:t>. Cum </a:t>
            </a:r>
            <a:r>
              <a:rPr lang="en-US" sz="3300" dirty="0" err="1">
                <a:solidFill>
                  <a:srgbClr val="00334D"/>
                </a:solidFill>
              </a:rPr>
              <a:t>sociis</a:t>
            </a:r>
            <a:r>
              <a:rPr lang="en-US" sz="3300" dirty="0">
                <a:solidFill>
                  <a:srgbClr val="00334D"/>
                </a:solidFill>
              </a:rPr>
              <a:t> </a:t>
            </a:r>
            <a:r>
              <a:rPr lang="en-US" sz="3300" dirty="0" err="1">
                <a:solidFill>
                  <a:srgbClr val="00334D"/>
                </a:solidFill>
              </a:rPr>
              <a:t>natoque</a:t>
            </a:r>
            <a:r>
              <a:rPr lang="en-US" sz="3300" dirty="0">
                <a:solidFill>
                  <a:srgbClr val="00334D"/>
                </a:solidFill>
              </a:rPr>
              <a:t> </a:t>
            </a:r>
            <a:r>
              <a:rPr lang="en-US" sz="3300" dirty="0" err="1">
                <a:solidFill>
                  <a:srgbClr val="00334D"/>
                </a:solidFill>
              </a:rPr>
              <a:t>penatibus</a:t>
            </a:r>
            <a:r>
              <a:rPr lang="en-US" sz="3300" dirty="0">
                <a:solidFill>
                  <a:srgbClr val="00334D"/>
                </a:solidFill>
              </a:rPr>
              <a:t> et </a:t>
            </a:r>
            <a:r>
              <a:rPr lang="en-US" sz="3300" dirty="0" err="1">
                <a:solidFill>
                  <a:srgbClr val="00334D"/>
                </a:solidFill>
              </a:rPr>
              <a:t>magnis</a:t>
            </a:r>
            <a:r>
              <a:rPr lang="en-US" sz="3300" dirty="0">
                <a:solidFill>
                  <a:srgbClr val="00334D"/>
                </a:solidFill>
              </a:rPr>
              <a:t> dis parturient </a:t>
            </a:r>
            <a:r>
              <a:rPr lang="en-US" sz="3300" dirty="0" err="1">
                <a:solidFill>
                  <a:srgbClr val="00334D"/>
                </a:solidFill>
              </a:rPr>
              <a:t>montes</a:t>
            </a:r>
            <a:r>
              <a:rPr lang="en-US" sz="3300" dirty="0">
                <a:solidFill>
                  <a:srgbClr val="00334D"/>
                </a:solidFill>
              </a:rPr>
              <a:t>, </a:t>
            </a:r>
            <a:r>
              <a:rPr lang="en-US" sz="3300" dirty="0" err="1">
                <a:solidFill>
                  <a:srgbClr val="00334D"/>
                </a:solidFill>
              </a:rPr>
              <a:t>nascetur</a:t>
            </a:r>
            <a:r>
              <a:rPr lang="en-US" sz="3300" dirty="0">
                <a:solidFill>
                  <a:srgbClr val="00334D"/>
                </a:solidFill>
              </a:rPr>
              <a:t> </a:t>
            </a:r>
            <a:r>
              <a:rPr lang="en-US" sz="3300" dirty="0" err="1">
                <a:solidFill>
                  <a:srgbClr val="00334D"/>
                </a:solidFill>
              </a:rPr>
              <a:t>ridiculus</a:t>
            </a:r>
            <a:r>
              <a:rPr lang="en-US" sz="3300" dirty="0">
                <a:solidFill>
                  <a:srgbClr val="00334D"/>
                </a:solidFill>
              </a:rPr>
              <a:t> mus. </a:t>
            </a:r>
            <a:r>
              <a:rPr lang="en-US" sz="3300" dirty="0" err="1">
                <a:solidFill>
                  <a:srgbClr val="002D68"/>
                </a:solidFill>
              </a:rPr>
              <a:t>Lorem</a:t>
            </a:r>
            <a:r>
              <a:rPr lang="en-US" sz="3300" dirty="0">
                <a:solidFill>
                  <a:srgbClr val="002D68"/>
                </a:solidFill>
              </a:rPr>
              <a:t> </a:t>
            </a:r>
            <a:r>
              <a:rPr lang="en-US" sz="3300" dirty="0" err="1">
                <a:solidFill>
                  <a:srgbClr val="002D68"/>
                </a:solidFill>
              </a:rPr>
              <a:t>ipsum</a:t>
            </a:r>
            <a:r>
              <a:rPr lang="en-US" sz="3300" dirty="0">
                <a:solidFill>
                  <a:srgbClr val="002D68"/>
                </a:solidFill>
              </a:rPr>
              <a:t> dolor sit </a:t>
            </a:r>
            <a:r>
              <a:rPr lang="en-US" sz="3300" dirty="0" err="1">
                <a:solidFill>
                  <a:srgbClr val="002D68"/>
                </a:solidFill>
              </a:rPr>
              <a:t>amet</a:t>
            </a:r>
            <a:r>
              <a:rPr lang="en-US" sz="3300" dirty="0">
                <a:solidFill>
                  <a:srgbClr val="002D68"/>
                </a:solidFill>
              </a:rPr>
              <a:t>, </a:t>
            </a:r>
            <a:r>
              <a:rPr lang="en-US" sz="3300" dirty="0" err="1">
                <a:solidFill>
                  <a:srgbClr val="002D68"/>
                </a:solidFill>
              </a:rPr>
              <a:t>consectetuer</a:t>
            </a:r>
            <a:r>
              <a:rPr lang="en-US" sz="3300" dirty="0">
                <a:solidFill>
                  <a:srgbClr val="002D68"/>
                </a:solidFill>
              </a:rPr>
              <a:t> </a:t>
            </a:r>
            <a:r>
              <a:rPr lang="en-US" sz="3300" dirty="0" err="1">
                <a:solidFill>
                  <a:srgbClr val="002D68"/>
                </a:solidFill>
              </a:rPr>
              <a:t>adipiscing</a:t>
            </a:r>
            <a:r>
              <a:rPr lang="en-US" sz="3300" dirty="0">
                <a:solidFill>
                  <a:srgbClr val="002D68"/>
                </a:solidFill>
              </a:rPr>
              <a:t> </a:t>
            </a:r>
            <a:r>
              <a:rPr lang="en-US" sz="3300" dirty="0" err="1">
                <a:solidFill>
                  <a:srgbClr val="002D68"/>
                </a:solidFill>
              </a:rPr>
              <a:t>elit</a:t>
            </a:r>
            <a:r>
              <a:rPr lang="en-US" sz="3300" dirty="0">
                <a:solidFill>
                  <a:srgbClr val="002D68"/>
                </a:solidFill>
              </a:rPr>
              <a:t>. Nam in </a:t>
            </a:r>
            <a:r>
              <a:rPr lang="en-US" sz="3300" dirty="0" err="1">
                <a:solidFill>
                  <a:srgbClr val="002D68"/>
                </a:solidFill>
              </a:rPr>
              <a:t>diam</a:t>
            </a:r>
            <a:r>
              <a:rPr lang="en-US" sz="3300" dirty="0">
                <a:solidFill>
                  <a:srgbClr val="002D68"/>
                </a:solidFill>
              </a:rPr>
              <a:t> </a:t>
            </a:r>
            <a:r>
              <a:rPr lang="en-US" sz="3300" dirty="0" err="1">
                <a:solidFill>
                  <a:srgbClr val="002D68"/>
                </a:solidFill>
              </a:rPr>
              <a:t>consectetuer</a:t>
            </a:r>
            <a:r>
              <a:rPr lang="en-US" sz="3300" dirty="0">
                <a:solidFill>
                  <a:srgbClr val="002D68"/>
                </a:solidFill>
              </a:rPr>
              <a:t> </a:t>
            </a:r>
            <a:r>
              <a:rPr lang="en-US" sz="3300" dirty="0" err="1">
                <a:solidFill>
                  <a:srgbClr val="002D68"/>
                </a:solidFill>
              </a:rPr>
              <a:t>odio</a:t>
            </a:r>
            <a:r>
              <a:rPr lang="en-US" sz="3300" dirty="0">
                <a:solidFill>
                  <a:srgbClr val="002D68"/>
                </a:solidFill>
              </a:rPr>
              <a:t> </a:t>
            </a:r>
            <a:r>
              <a:rPr lang="en-US" sz="3300" dirty="0" err="1">
                <a:solidFill>
                  <a:srgbClr val="002D68"/>
                </a:solidFill>
              </a:rPr>
              <a:t>blandit</a:t>
            </a:r>
            <a:r>
              <a:rPr lang="en-US" sz="3300" dirty="0">
                <a:solidFill>
                  <a:srgbClr val="002D68"/>
                </a:solidFill>
              </a:rPr>
              <a:t> </a:t>
            </a:r>
            <a:r>
              <a:rPr lang="en-US" sz="3300" dirty="0" err="1">
                <a:solidFill>
                  <a:srgbClr val="002D68"/>
                </a:solidFill>
              </a:rPr>
              <a:t>elementum</a:t>
            </a:r>
            <a:r>
              <a:rPr lang="en-US" sz="3300" dirty="0">
                <a:solidFill>
                  <a:srgbClr val="002D68"/>
                </a:solidFill>
              </a:rPr>
              <a:t>. </a:t>
            </a:r>
            <a:r>
              <a:rPr lang="en-US" sz="3300" dirty="0" err="1">
                <a:solidFill>
                  <a:srgbClr val="002D68"/>
                </a:solidFill>
              </a:rPr>
              <a:t>Morbi</a:t>
            </a:r>
            <a:r>
              <a:rPr lang="en-US" sz="3300" dirty="0">
                <a:solidFill>
                  <a:srgbClr val="002D68"/>
                </a:solidFill>
              </a:rPr>
              <a:t> id ligula ac ligula </a:t>
            </a:r>
            <a:r>
              <a:rPr lang="en-US" sz="3300" dirty="0" err="1">
                <a:solidFill>
                  <a:srgbClr val="002D68"/>
                </a:solidFill>
              </a:rPr>
              <a:t>adipiscing</a:t>
            </a:r>
            <a:r>
              <a:rPr lang="en-US" sz="3300" dirty="0">
                <a:solidFill>
                  <a:srgbClr val="002D68"/>
                </a:solidFill>
              </a:rPr>
              <a:t> </a:t>
            </a:r>
            <a:r>
              <a:rPr lang="en-US" sz="3300" dirty="0" err="1">
                <a:solidFill>
                  <a:srgbClr val="002D68"/>
                </a:solidFill>
              </a:rPr>
              <a:t>iaculis</a:t>
            </a:r>
            <a:r>
              <a:rPr lang="en-US" sz="3300" dirty="0">
                <a:solidFill>
                  <a:srgbClr val="002D68"/>
                </a:solidFill>
              </a:rPr>
              <a:t>. </a:t>
            </a:r>
            <a:r>
              <a:rPr lang="en-US" sz="3300" dirty="0" err="1">
                <a:solidFill>
                  <a:srgbClr val="002D68"/>
                </a:solidFill>
              </a:rPr>
              <a:t>Nulla</a:t>
            </a:r>
            <a:r>
              <a:rPr lang="en-US" sz="3300" dirty="0">
                <a:solidFill>
                  <a:srgbClr val="002D68"/>
                </a:solidFill>
              </a:rPr>
              <a:t> </a:t>
            </a:r>
            <a:r>
              <a:rPr lang="en-US" sz="3300" dirty="0" err="1">
                <a:solidFill>
                  <a:srgbClr val="002D68"/>
                </a:solidFill>
              </a:rPr>
              <a:t>risus</a:t>
            </a:r>
            <a:r>
              <a:rPr lang="en-US" sz="3300" dirty="0">
                <a:solidFill>
                  <a:srgbClr val="002D68"/>
                </a:solidFill>
              </a:rPr>
              <a:t> </a:t>
            </a:r>
            <a:r>
              <a:rPr lang="en-US" sz="3300" dirty="0" err="1">
                <a:solidFill>
                  <a:srgbClr val="002D68"/>
                </a:solidFill>
              </a:rPr>
              <a:t>lorem</a:t>
            </a:r>
            <a:r>
              <a:rPr lang="en-US" sz="3300" dirty="0">
                <a:solidFill>
                  <a:srgbClr val="002D68"/>
                </a:solidFill>
              </a:rPr>
              <a:t>, </a:t>
            </a:r>
            <a:r>
              <a:rPr lang="en-US" sz="3300" dirty="0" err="1">
                <a:solidFill>
                  <a:srgbClr val="002D68"/>
                </a:solidFill>
              </a:rPr>
              <a:t>molestie</a:t>
            </a:r>
            <a:r>
              <a:rPr lang="en-US" sz="3300" dirty="0">
                <a:solidFill>
                  <a:srgbClr val="002D68"/>
                </a:solidFill>
              </a:rPr>
              <a:t> ac, </a:t>
            </a:r>
            <a:r>
              <a:rPr lang="en-US" sz="3300" dirty="0" err="1">
                <a:solidFill>
                  <a:srgbClr val="002D68"/>
                </a:solidFill>
              </a:rPr>
              <a:t>scelerisque</a:t>
            </a:r>
            <a:r>
              <a:rPr lang="en-US" sz="3300" dirty="0">
                <a:solidFill>
                  <a:srgbClr val="002D68"/>
                </a:solidFill>
              </a:rPr>
              <a:t> </a:t>
            </a:r>
            <a:r>
              <a:rPr lang="en-US" sz="3300" dirty="0" err="1">
                <a:solidFill>
                  <a:srgbClr val="002D68"/>
                </a:solidFill>
              </a:rPr>
              <a:t>quis</a:t>
            </a:r>
            <a:r>
              <a:rPr lang="en-US" sz="3300" dirty="0">
                <a:solidFill>
                  <a:srgbClr val="002D68"/>
                </a:solidFill>
              </a:rPr>
              <a:t>, </a:t>
            </a:r>
            <a:r>
              <a:rPr lang="en-US" sz="3300" dirty="0" err="1">
                <a:solidFill>
                  <a:srgbClr val="002D68"/>
                </a:solidFill>
              </a:rPr>
              <a:t>gravida</a:t>
            </a:r>
            <a:r>
              <a:rPr lang="en-US" sz="3300" dirty="0">
                <a:solidFill>
                  <a:srgbClr val="002D68"/>
                </a:solidFill>
              </a:rPr>
              <a:t> </a:t>
            </a:r>
            <a:r>
              <a:rPr lang="en-US" sz="3300" dirty="0" err="1">
                <a:solidFill>
                  <a:srgbClr val="002D68"/>
                </a:solidFill>
              </a:rPr>
              <a:t>eleifend</a:t>
            </a:r>
            <a:r>
              <a:rPr lang="en-US" sz="3300" dirty="0">
                <a:solidFill>
                  <a:srgbClr val="002D68"/>
                </a:solidFill>
              </a:rPr>
              <a:t>, </a:t>
            </a:r>
            <a:r>
              <a:rPr lang="en-US" sz="3300" dirty="0" err="1">
                <a:solidFill>
                  <a:srgbClr val="002D68"/>
                </a:solidFill>
              </a:rPr>
              <a:t>wisi</a:t>
            </a:r>
            <a:r>
              <a:rPr lang="en-US" sz="3300" dirty="0">
                <a:solidFill>
                  <a:srgbClr val="002D68"/>
                </a:solidFill>
              </a:rPr>
              <a:t>. </a:t>
            </a:r>
            <a:r>
              <a:rPr lang="en-US" sz="3300" dirty="0" err="1">
                <a:solidFill>
                  <a:srgbClr val="002D68"/>
                </a:solidFill>
              </a:rPr>
              <a:t>Proin</a:t>
            </a:r>
            <a:r>
              <a:rPr lang="en-US" sz="3300" dirty="0">
                <a:solidFill>
                  <a:srgbClr val="002D68"/>
                </a:solidFill>
              </a:rPr>
              <a:t> </a:t>
            </a:r>
            <a:r>
              <a:rPr lang="en-US" sz="3300" dirty="0" err="1">
                <a:solidFill>
                  <a:srgbClr val="002D68"/>
                </a:solidFill>
              </a:rPr>
              <a:t>sapien</a:t>
            </a:r>
            <a:r>
              <a:rPr lang="en-US" sz="3300" dirty="0">
                <a:solidFill>
                  <a:srgbClr val="002D68"/>
                </a:solidFill>
              </a:rPr>
              <a:t> ante, </a:t>
            </a:r>
            <a:r>
              <a:rPr lang="en-US" sz="3300" dirty="0" err="1">
                <a:solidFill>
                  <a:srgbClr val="002D68"/>
                </a:solidFill>
              </a:rPr>
              <a:t>faucibus</a:t>
            </a:r>
            <a:r>
              <a:rPr lang="en-US" sz="3300" dirty="0">
                <a:solidFill>
                  <a:srgbClr val="002D68"/>
                </a:solidFill>
              </a:rPr>
              <a:t> sit </a:t>
            </a:r>
            <a:r>
              <a:rPr lang="en-US" sz="3300" dirty="0" err="1">
                <a:solidFill>
                  <a:srgbClr val="002D68"/>
                </a:solidFill>
              </a:rPr>
              <a:t>amet</a:t>
            </a:r>
            <a:r>
              <a:rPr lang="en-US" sz="3300" dirty="0">
                <a:solidFill>
                  <a:srgbClr val="002D68"/>
                </a:solidFill>
              </a:rPr>
              <a:t>, </a:t>
            </a:r>
            <a:r>
              <a:rPr lang="en-US" sz="3300" dirty="0" err="1">
                <a:solidFill>
                  <a:srgbClr val="002D68"/>
                </a:solidFill>
              </a:rPr>
              <a:t>mollis</a:t>
            </a:r>
            <a:r>
              <a:rPr lang="en-US" sz="3300" dirty="0">
                <a:solidFill>
                  <a:srgbClr val="002D68"/>
                </a:solidFill>
              </a:rPr>
              <a:t> </a:t>
            </a:r>
            <a:r>
              <a:rPr lang="en-US" sz="3300" dirty="0" err="1">
                <a:solidFill>
                  <a:srgbClr val="002D68"/>
                </a:solidFill>
              </a:rPr>
              <a:t>eu</a:t>
            </a:r>
            <a:r>
              <a:rPr lang="en-US" sz="3300" dirty="0">
                <a:solidFill>
                  <a:srgbClr val="002D68"/>
                </a:solidFill>
              </a:rPr>
              <a:t>, </a:t>
            </a:r>
            <a:r>
              <a:rPr lang="en-US" sz="3300" dirty="0" err="1">
                <a:solidFill>
                  <a:srgbClr val="002D68"/>
                </a:solidFill>
              </a:rPr>
              <a:t>molestie</a:t>
            </a:r>
            <a:r>
              <a:rPr lang="en-US" sz="3300" dirty="0">
                <a:solidFill>
                  <a:srgbClr val="002D68"/>
                </a:solidFill>
              </a:rPr>
              <a:t> a, </a:t>
            </a:r>
            <a:r>
              <a:rPr lang="en-US" sz="3300" dirty="0" err="1">
                <a:solidFill>
                  <a:srgbClr val="002D68"/>
                </a:solidFill>
              </a:rPr>
              <a:t>erat</a:t>
            </a:r>
            <a:r>
              <a:rPr lang="en-US" sz="3300" dirty="0">
                <a:solidFill>
                  <a:srgbClr val="002D68"/>
                </a:solidFill>
              </a:rPr>
              <a:t>. </a:t>
            </a:r>
            <a:r>
              <a:rPr lang="en-US" sz="3300" dirty="0" err="1">
                <a:solidFill>
                  <a:srgbClr val="002D68"/>
                </a:solidFill>
              </a:rPr>
              <a:t>Donec</a:t>
            </a:r>
            <a:r>
              <a:rPr lang="en-US" sz="3300" dirty="0">
                <a:solidFill>
                  <a:srgbClr val="002D68"/>
                </a:solidFill>
              </a:rPr>
              <a:t> magna </a:t>
            </a:r>
            <a:r>
              <a:rPr lang="en-US" sz="3300" dirty="0" err="1">
                <a:solidFill>
                  <a:srgbClr val="002D68"/>
                </a:solidFill>
              </a:rPr>
              <a:t>nibh</a:t>
            </a:r>
            <a:r>
              <a:rPr lang="en-US" sz="3300" dirty="0">
                <a:solidFill>
                  <a:srgbClr val="002D68"/>
                </a:solidFill>
              </a:rPr>
              <a:t>, </a:t>
            </a:r>
            <a:r>
              <a:rPr lang="en-US" sz="3300" dirty="0" err="1">
                <a:solidFill>
                  <a:srgbClr val="002D68"/>
                </a:solidFill>
              </a:rPr>
              <a:t>ultrices</a:t>
            </a:r>
            <a:r>
              <a:rPr lang="en-US" sz="3300" dirty="0">
                <a:solidFill>
                  <a:srgbClr val="002D68"/>
                </a:solidFill>
              </a:rPr>
              <a:t> </a:t>
            </a:r>
            <a:r>
              <a:rPr lang="en-US" sz="3300" dirty="0" err="1">
                <a:solidFill>
                  <a:srgbClr val="002D68"/>
                </a:solidFill>
              </a:rPr>
              <a:t>facilisis</a:t>
            </a:r>
            <a:r>
              <a:rPr lang="en-US" sz="3300" dirty="0">
                <a:solidFill>
                  <a:srgbClr val="002D68"/>
                </a:solidFill>
              </a:rPr>
              <a:t>. </a:t>
            </a:r>
            <a:r>
              <a:rPr lang="en-US" sz="3300" dirty="0" err="1">
                <a:solidFill>
                  <a:srgbClr val="00334D"/>
                </a:solidFill>
              </a:rPr>
              <a:t>Morbi</a:t>
            </a:r>
            <a:r>
              <a:rPr lang="en-US" sz="3300" dirty="0">
                <a:solidFill>
                  <a:srgbClr val="00334D"/>
                </a:solidFill>
              </a:rPr>
              <a:t> id ligula. </a:t>
            </a:r>
            <a:r>
              <a:rPr lang="en-US" sz="3300" dirty="0" err="1">
                <a:solidFill>
                  <a:srgbClr val="00334D"/>
                </a:solidFill>
              </a:rPr>
              <a:t>Donec</a:t>
            </a:r>
            <a:r>
              <a:rPr lang="en-US" sz="3300" dirty="0">
                <a:solidFill>
                  <a:srgbClr val="00334D"/>
                </a:solidFill>
              </a:rPr>
              <a:t> magna </a:t>
            </a:r>
            <a:r>
              <a:rPr lang="en-US" sz="3300" dirty="0" err="1">
                <a:solidFill>
                  <a:srgbClr val="00334D"/>
                </a:solidFill>
              </a:rPr>
              <a:t>nibh</a:t>
            </a:r>
            <a:r>
              <a:rPr lang="en-US" sz="3300" dirty="0">
                <a:solidFill>
                  <a:srgbClr val="00334D"/>
                </a:solidFill>
              </a:rPr>
              <a:t>, </a:t>
            </a:r>
            <a:r>
              <a:rPr lang="en-US" sz="3300" dirty="0" err="1">
                <a:solidFill>
                  <a:srgbClr val="00334D"/>
                </a:solidFill>
              </a:rPr>
              <a:t>ultrices</a:t>
            </a:r>
            <a:r>
              <a:rPr lang="en-US" sz="3300" dirty="0">
                <a:solidFill>
                  <a:srgbClr val="00334D"/>
                </a:solidFill>
              </a:rPr>
              <a:t> </a:t>
            </a:r>
            <a:r>
              <a:rPr lang="en-US" sz="3300" dirty="0" err="1">
                <a:solidFill>
                  <a:srgbClr val="00334D"/>
                </a:solidFill>
              </a:rPr>
              <a:t>facilisis</a:t>
            </a:r>
            <a:r>
              <a:rPr lang="en-US" sz="3300" dirty="0">
                <a:solidFill>
                  <a:srgbClr val="00334D"/>
                </a:solidFill>
              </a:rPr>
              <a:t>, </a:t>
            </a:r>
            <a:r>
              <a:rPr lang="en-US" sz="3300" dirty="0" err="1">
                <a:solidFill>
                  <a:srgbClr val="00334D"/>
                </a:solidFill>
              </a:rPr>
              <a:t>dignissim</a:t>
            </a:r>
            <a:r>
              <a:rPr lang="en-US" sz="3300" dirty="0">
                <a:solidFill>
                  <a:srgbClr val="00334D"/>
                </a:solidFill>
              </a:rPr>
              <a:t> at, </a:t>
            </a:r>
            <a:r>
              <a:rPr lang="en-US" sz="3300" dirty="0" err="1">
                <a:solidFill>
                  <a:srgbClr val="00334D"/>
                </a:solidFill>
              </a:rPr>
              <a:t>mollis</a:t>
            </a:r>
            <a:r>
              <a:rPr lang="en-US" sz="3300" dirty="0">
                <a:solidFill>
                  <a:srgbClr val="00334D"/>
                </a:solidFill>
              </a:rPr>
              <a:t> </a:t>
            </a:r>
            <a:r>
              <a:rPr lang="en-US" sz="3300" dirty="0" err="1">
                <a:solidFill>
                  <a:srgbClr val="00334D"/>
                </a:solidFill>
              </a:rPr>
              <a:t>ut</a:t>
            </a:r>
            <a:r>
              <a:rPr lang="en-US" sz="3300" dirty="0">
                <a:solidFill>
                  <a:srgbClr val="00334D"/>
                </a:solidFill>
              </a:rPr>
              <a:t>, diam. </a:t>
            </a:r>
            <a:r>
              <a:rPr lang="en-US" sz="3300" dirty="0" err="1">
                <a:solidFill>
                  <a:srgbClr val="00334D"/>
                </a:solidFill>
              </a:rPr>
              <a:t>Nulla</a:t>
            </a:r>
            <a:r>
              <a:rPr lang="en-US" sz="3300" dirty="0">
                <a:solidFill>
                  <a:srgbClr val="00334D"/>
                </a:solidFill>
              </a:rPr>
              <a:t> </a:t>
            </a:r>
            <a:r>
              <a:rPr lang="en-US" sz="3300" dirty="0" err="1">
                <a:solidFill>
                  <a:srgbClr val="00334D"/>
                </a:solidFill>
              </a:rPr>
              <a:t>facilisi</a:t>
            </a:r>
            <a:r>
              <a:rPr lang="en-US" sz="3300" dirty="0">
                <a:solidFill>
                  <a:srgbClr val="00334D"/>
                </a:solidFill>
              </a:rPr>
              <a:t>. Nam </a:t>
            </a:r>
            <a:r>
              <a:rPr lang="en-US" sz="3300" dirty="0" err="1">
                <a:solidFill>
                  <a:srgbClr val="00334D"/>
                </a:solidFill>
              </a:rPr>
              <a:t>deoi</a:t>
            </a:r>
            <a:r>
              <a:rPr lang="en-US" sz="3300" dirty="0">
                <a:solidFill>
                  <a:srgbClr val="00334D"/>
                </a:solidFill>
              </a:rPr>
              <a:t> </a:t>
            </a:r>
            <a:r>
              <a:rPr lang="en-US" sz="3300" dirty="0" err="1">
                <a:solidFill>
                  <a:srgbClr val="00334D"/>
                </a:solidFill>
              </a:rPr>
              <a:t>eorikx</a:t>
            </a:r>
            <a:r>
              <a:rPr lang="en-US" sz="3300" dirty="0">
                <a:solidFill>
                  <a:srgbClr val="00334D"/>
                </a:solidFill>
              </a:rPr>
              <a:t>. </a:t>
            </a:r>
            <a:r>
              <a:rPr lang="en-US" sz="3300" dirty="0" err="1">
                <a:solidFill>
                  <a:srgbClr val="00334D"/>
                </a:solidFill>
              </a:rPr>
              <a:t>Zpeio</a:t>
            </a:r>
            <a:r>
              <a:rPr lang="en-US" sz="3300" dirty="0">
                <a:solidFill>
                  <a:srgbClr val="00334D"/>
                </a:solidFill>
              </a:rPr>
              <a:t> </a:t>
            </a:r>
            <a:r>
              <a:rPr lang="en-US" sz="3300" dirty="0" err="1">
                <a:solidFill>
                  <a:srgbClr val="00334D"/>
                </a:solidFill>
              </a:rPr>
              <a:t>weoiruo</a:t>
            </a:r>
            <a:r>
              <a:rPr lang="en-US" sz="3300" dirty="0">
                <a:solidFill>
                  <a:srgbClr val="00334D"/>
                </a:solidFill>
              </a:rPr>
              <a:t> </a:t>
            </a:r>
            <a:r>
              <a:rPr lang="en-US" sz="3300" dirty="0" err="1">
                <a:solidFill>
                  <a:srgbClr val="00334D"/>
                </a:solidFill>
              </a:rPr>
              <a:t>eorieufclweri</a:t>
            </a:r>
            <a:r>
              <a:rPr lang="en-US" sz="3300" dirty="0">
                <a:solidFill>
                  <a:srgbClr val="00334D"/>
                </a:solidFill>
              </a:rPr>
              <a:t>.</a:t>
            </a:r>
          </a:p>
          <a:p>
            <a:pPr marL="0" lvl="1" eaLnBrk="1" hangingPunct="1"/>
            <a:r>
              <a:rPr lang="en-US" sz="3300" dirty="0">
                <a:solidFill>
                  <a:srgbClr val="00334D"/>
                </a:solidFill>
              </a:rPr>
              <a:t>in </a:t>
            </a:r>
            <a:r>
              <a:rPr lang="en-US" sz="3300" dirty="0" err="1">
                <a:solidFill>
                  <a:srgbClr val="00334D"/>
                </a:solidFill>
              </a:rPr>
              <a:t>diam</a:t>
            </a:r>
            <a:r>
              <a:rPr lang="en-US" sz="3300" dirty="0">
                <a:solidFill>
                  <a:srgbClr val="00334D"/>
                </a:solidFill>
              </a:rPr>
              <a:t> </a:t>
            </a:r>
            <a:r>
              <a:rPr lang="en-US" sz="3300" dirty="0" err="1">
                <a:solidFill>
                  <a:srgbClr val="00334D"/>
                </a:solidFill>
              </a:rPr>
              <a:t>consectetuer</a:t>
            </a:r>
            <a:r>
              <a:rPr lang="en-US" sz="3300" dirty="0">
                <a:solidFill>
                  <a:srgbClr val="00334D"/>
                </a:solidFill>
              </a:rPr>
              <a:t> </a:t>
            </a:r>
            <a:r>
              <a:rPr lang="en-US" sz="3300" dirty="0" err="1">
                <a:solidFill>
                  <a:srgbClr val="00334D"/>
                </a:solidFill>
              </a:rPr>
              <a:t>odio</a:t>
            </a:r>
            <a:r>
              <a:rPr lang="en-US" sz="3300" dirty="0">
                <a:solidFill>
                  <a:srgbClr val="00334D"/>
                </a:solidFill>
              </a:rPr>
              <a:t> </a:t>
            </a:r>
            <a:r>
              <a:rPr lang="en-US" sz="3300" dirty="0" err="1">
                <a:solidFill>
                  <a:srgbClr val="00334D"/>
                </a:solidFill>
              </a:rPr>
              <a:t>blandit</a:t>
            </a:r>
            <a:r>
              <a:rPr lang="en-US" sz="3300" dirty="0">
                <a:solidFill>
                  <a:srgbClr val="00334D"/>
                </a:solidFill>
              </a:rPr>
              <a:t> </a:t>
            </a:r>
            <a:r>
              <a:rPr lang="en-US" sz="3300" dirty="0" err="1">
                <a:solidFill>
                  <a:srgbClr val="00334D"/>
                </a:solidFill>
              </a:rPr>
              <a:t>elementum</a:t>
            </a:r>
            <a:r>
              <a:rPr lang="en-US" sz="3300" dirty="0">
                <a:solidFill>
                  <a:srgbClr val="00334D"/>
                </a:solidFill>
              </a:rPr>
              <a:t>. </a:t>
            </a:r>
            <a:r>
              <a:rPr lang="en-US" sz="3300" dirty="0" err="1">
                <a:solidFill>
                  <a:srgbClr val="00334D"/>
                </a:solidFill>
              </a:rPr>
              <a:t>Morbi</a:t>
            </a:r>
            <a:r>
              <a:rPr lang="en-US" sz="3300" dirty="0">
                <a:solidFill>
                  <a:srgbClr val="00334D"/>
                </a:solidFill>
              </a:rPr>
              <a:t> id ligula ac ligula </a:t>
            </a:r>
            <a:r>
              <a:rPr lang="en-US" sz="3300" dirty="0" err="1">
                <a:solidFill>
                  <a:srgbClr val="00334D"/>
                </a:solidFill>
              </a:rPr>
              <a:t>adipiscing</a:t>
            </a:r>
            <a:r>
              <a:rPr lang="en-US" sz="3300" dirty="0">
                <a:solidFill>
                  <a:srgbClr val="00334D"/>
                </a:solidFill>
              </a:rPr>
              <a:t> </a:t>
            </a:r>
            <a:r>
              <a:rPr lang="en-US" sz="3300" dirty="0" err="1">
                <a:solidFill>
                  <a:srgbClr val="00334D"/>
                </a:solidFill>
              </a:rPr>
              <a:t>iaculis</a:t>
            </a:r>
            <a:r>
              <a:rPr lang="en-US" sz="3300" dirty="0">
                <a:solidFill>
                  <a:srgbClr val="00334D"/>
                </a:solidFill>
              </a:rPr>
              <a:t> </a:t>
            </a:r>
            <a:r>
              <a:rPr lang="en-US" sz="3300" dirty="0" err="1">
                <a:solidFill>
                  <a:srgbClr val="00334D"/>
                </a:solidFill>
              </a:rPr>
              <a:t>eoriru</a:t>
            </a:r>
            <a:r>
              <a:rPr lang="en-US" sz="3300" dirty="0">
                <a:solidFill>
                  <a:srgbClr val="00334D"/>
                </a:solidFill>
              </a:rPr>
              <a:t> </a:t>
            </a:r>
            <a:r>
              <a:rPr lang="en-US" sz="3300" dirty="0" err="1">
                <a:solidFill>
                  <a:srgbClr val="00334D"/>
                </a:solidFill>
              </a:rPr>
              <a:t>vmoseit</a:t>
            </a:r>
            <a:r>
              <a:rPr lang="en-US" sz="3300" dirty="0">
                <a:solidFill>
                  <a:srgbClr val="00334D"/>
                </a:solidFill>
              </a:rPr>
              <a:t> </a:t>
            </a:r>
            <a:r>
              <a:rPr lang="en-US" sz="3300" dirty="0" err="1">
                <a:solidFill>
                  <a:srgbClr val="00334D"/>
                </a:solidFill>
              </a:rPr>
              <a:t>csiererio</a:t>
            </a:r>
            <a:r>
              <a:rPr lang="en-US" sz="3300" dirty="0">
                <a:solidFill>
                  <a:srgbClr val="00334D"/>
                </a:solidFill>
              </a:rPr>
              <a:t> </a:t>
            </a:r>
            <a:r>
              <a:rPr lang="en-US" sz="3300" dirty="0" err="1">
                <a:solidFill>
                  <a:srgbClr val="00334D"/>
                </a:solidFill>
              </a:rPr>
              <a:t>gkrotpsa</a:t>
            </a:r>
            <a:r>
              <a:rPr lang="en-US" sz="3300" dirty="0">
                <a:solidFill>
                  <a:srgbClr val="00334D"/>
                </a:solidFill>
              </a:rPr>
              <a:t> </a:t>
            </a:r>
            <a:r>
              <a:rPr lang="en-US" sz="3300" dirty="0" err="1">
                <a:solidFill>
                  <a:srgbClr val="00334D"/>
                </a:solidFill>
              </a:rPr>
              <a:t>flgperotp</a:t>
            </a:r>
            <a:r>
              <a:rPr lang="en-US" sz="3300" dirty="0">
                <a:solidFill>
                  <a:srgbClr val="00334D"/>
                </a:solidFill>
              </a:rPr>
              <a:t>.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44602" y="670633"/>
            <a:ext cx="3784598" cy="3179956"/>
          </a:xfrm>
          <a:prstGeom prst="rect">
            <a:avLst/>
          </a:prstGeom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213800" y="1752600"/>
            <a:ext cx="5048480" cy="1596044"/>
          </a:xfrm>
          <a:prstGeom prst="rect">
            <a:avLst/>
          </a:prstGeom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081200" y="685800"/>
            <a:ext cx="3291016" cy="3657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88710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1587</TotalTime>
  <Words>520</Words>
  <Application>Microsoft Macintosh PowerPoint</Application>
  <PresentationFormat>Custom</PresentationFormat>
  <Paragraphs>43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Andrew</dc:creator>
  <cp:lastModifiedBy>Kelly Tregembo</cp:lastModifiedBy>
  <cp:revision>157</cp:revision>
  <cp:lastPrinted>2011-01-20T22:48:08Z</cp:lastPrinted>
  <dcterms:created xsi:type="dcterms:W3CDTF">2011-01-12T16:45:58Z</dcterms:created>
  <dcterms:modified xsi:type="dcterms:W3CDTF">2017-03-17T20:12:04Z</dcterms:modified>
</cp:coreProperties>
</file>