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12" r:id="rId1"/>
  </p:sldMasterIdLst>
  <p:handoutMasterIdLst>
    <p:handoutMasterId r:id="rId3"/>
  </p:handoutMasterIdLst>
  <p:sldIdLst>
    <p:sldId id="256" r:id="rId2"/>
  </p:sldIdLst>
  <p:sldSz cx="43891200" cy="21945600"/>
  <p:notesSz cx="7010400" cy="9271000"/>
  <p:embeddedFontLst>
    <p:embeddedFont>
      <p:font typeface="Franklin Gothic Medium" panose="020B060302010202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ＭＳ Ｐゴシック" panose="020B0600070205080204" pitchFamily="34" charset="-128"/>
      <p:regular r:id="rId10"/>
    </p:embeddedFont>
  </p:embeddedFont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F2B"/>
    <a:srgbClr val="0046E1"/>
    <a:srgbClr val="00334D"/>
    <a:srgbClr val="0C7994"/>
    <a:srgbClr val="E5F9FC"/>
    <a:srgbClr val="766A62"/>
    <a:srgbClr val="D9D29F"/>
    <a:srgbClr val="FFFFFF"/>
    <a:srgbClr val="E3DEB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3" autoAdjust="0"/>
    <p:restoredTop sz="94710" autoAdjust="0"/>
  </p:normalViewPr>
  <p:slideViewPr>
    <p:cSldViewPr>
      <p:cViewPr varScale="1">
        <p:scale>
          <a:sx n="36" d="100"/>
          <a:sy n="36" d="100"/>
        </p:scale>
        <p:origin x="456" y="6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C981D0F9-2083-48A8-9CA2-7EF6DE573003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A9326B6B-8978-4F42-ADE6-F39A51281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6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2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8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878843"/>
            <a:ext cx="987552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878843"/>
            <a:ext cx="2889504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9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82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2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4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2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2"/>
            <a:ext cx="102412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2"/>
            <a:ext cx="138988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2"/>
            <a:ext cx="102412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188101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188101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1881012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1881012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1881012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1881012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0"/>
          <p:cNvSpPr>
            <a:spLocks noChangeArrowheads="1"/>
          </p:cNvSpPr>
          <p:nvPr/>
        </p:nvSpPr>
        <p:spPr bwMode="auto">
          <a:xfrm>
            <a:off x="26554317" y="18059398"/>
            <a:ext cx="7479509" cy="685802"/>
          </a:xfrm>
          <a:prstGeom prst="rect">
            <a:avLst/>
          </a:prstGeom>
          <a:solidFill>
            <a:srgbClr val="0046E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 lIns="137126" tIns="68563" rIns="137126" bIns="68563" anchor="ctr"/>
          <a:lstStyle/>
          <a:p>
            <a:pPr algn="ctr" defTabSz="4702588">
              <a:defRPr/>
            </a:pPr>
            <a:r>
              <a:rPr lang="en-US" sz="4100" dirty="0">
                <a:solidFill>
                  <a:srgbClr val="FFFFFF"/>
                </a:solidFill>
              </a:rPr>
              <a:t>References/Acknowledgements</a:t>
            </a:r>
          </a:p>
        </p:txBody>
      </p:sp>
      <p:sp>
        <p:nvSpPr>
          <p:cNvPr id="164" name="TextBox 30"/>
          <p:cNvSpPr txBox="1">
            <a:spLocks noChangeArrowheads="1"/>
          </p:cNvSpPr>
          <p:nvPr/>
        </p:nvSpPr>
        <p:spPr bwMode="auto">
          <a:xfrm>
            <a:off x="26630517" y="19202400"/>
            <a:ext cx="10287000" cy="73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marL="438150" indent="-31908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Char char=""/>
            </a:pPr>
            <a:r>
              <a:rPr lang="en-US" sz="2100" dirty="0">
                <a:solidFill>
                  <a:srgbClr val="00334D"/>
                </a:solidFill>
              </a:rPr>
              <a:t> Reference 1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"/>
            </a:pPr>
            <a:r>
              <a:rPr lang="en-US" sz="2100" dirty="0">
                <a:solidFill>
                  <a:srgbClr val="00334D"/>
                </a:solidFill>
              </a:rPr>
              <a:t> Reference 2</a:t>
            </a:r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26554317" y="5029199"/>
            <a:ext cx="7479509" cy="685802"/>
          </a:xfrm>
          <a:prstGeom prst="rect">
            <a:avLst/>
          </a:prstGeom>
          <a:solidFill>
            <a:srgbClr val="0046E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 lIns="137126" tIns="68563" rIns="137126" bIns="68563" anchor="ctr"/>
          <a:lstStyle/>
          <a:p>
            <a:pPr algn="ctr" defTabSz="4702588">
              <a:defRPr/>
            </a:pPr>
            <a:r>
              <a:rPr lang="en-US" sz="4100" dirty="0">
                <a:solidFill>
                  <a:srgbClr val="FFFFFF"/>
                </a:solidFill>
              </a:rPr>
              <a:t>Implications/Discussion</a:t>
            </a:r>
          </a:p>
        </p:txBody>
      </p:sp>
      <p:sp>
        <p:nvSpPr>
          <p:cNvPr id="161" name="TextBox 19"/>
          <p:cNvSpPr txBox="1">
            <a:spLocks noChangeArrowheads="1"/>
          </p:cNvSpPr>
          <p:nvPr/>
        </p:nvSpPr>
        <p:spPr bwMode="auto">
          <a:xfrm>
            <a:off x="762000" y="6160416"/>
            <a:ext cx="7516226" cy="710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>
              <a:spcAft>
                <a:spcPts val="1201"/>
              </a:spcAft>
              <a:buClr>
                <a:schemeClr val="accent1"/>
              </a:buClr>
              <a:buSzPct val="100000"/>
              <a:buFont typeface="Wingdings" pitchFamily="2" charset="2"/>
              <a:buChar char=""/>
            </a:pPr>
            <a:r>
              <a:rPr lang="en-US" sz="3300" dirty="0">
                <a:solidFill>
                  <a:srgbClr val="00334D"/>
                </a:solidFill>
              </a:rPr>
              <a:t>  Bullet 1</a:t>
            </a:r>
          </a:p>
          <a:p>
            <a:pPr eaLnBrk="1" hangingPunct="1">
              <a:spcAft>
                <a:spcPts val="1201"/>
              </a:spcAft>
              <a:buClr>
                <a:schemeClr val="accent1"/>
              </a:buClr>
              <a:buSzPct val="100000"/>
              <a:buFont typeface="Wingdings" pitchFamily="2" charset="2"/>
              <a:buChar char=""/>
            </a:pPr>
            <a:r>
              <a:rPr lang="en-US" sz="3300" dirty="0">
                <a:solidFill>
                  <a:srgbClr val="00334D"/>
                </a:solidFill>
              </a:rPr>
              <a:t>  Bullet 2</a:t>
            </a:r>
          </a:p>
          <a:p>
            <a:pPr eaLnBrk="1" hangingPunct="1">
              <a:spcAft>
                <a:spcPts val="1201"/>
              </a:spcAft>
              <a:buClr>
                <a:schemeClr val="accent1"/>
              </a:buClr>
              <a:buSzPct val="100000"/>
              <a:buFont typeface="Wingdings" pitchFamily="2" charset="2"/>
              <a:buChar char=""/>
            </a:pPr>
            <a:r>
              <a:rPr lang="en-US" sz="3300" dirty="0">
                <a:solidFill>
                  <a:srgbClr val="00334D"/>
                </a:solidFill>
              </a:rPr>
              <a:t>  Bullet 3</a:t>
            </a:r>
          </a:p>
          <a:p>
            <a:pPr eaLnBrk="1" hangingPunct="1">
              <a:spcAft>
                <a:spcPts val="1201"/>
              </a:spcAft>
              <a:buClr>
                <a:schemeClr val="accent1"/>
              </a:buClr>
              <a:buSzPct val="100000"/>
              <a:buFont typeface="Wingdings" pitchFamily="2" charset="2"/>
              <a:buChar char=""/>
            </a:pPr>
            <a:r>
              <a:rPr lang="en-US" sz="3300" dirty="0">
                <a:solidFill>
                  <a:srgbClr val="00334D"/>
                </a:solidFill>
              </a:rPr>
              <a:t>  Bullet </a:t>
            </a:r>
            <a:r>
              <a:rPr lang="en-US" sz="3300" dirty="0" smtClean="0">
                <a:solidFill>
                  <a:srgbClr val="00334D"/>
                </a:solidFill>
              </a:rPr>
              <a:t>4</a:t>
            </a:r>
          </a:p>
          <a:p>
            <a:pPr marL="0" lvl="1" eaLnBrk="1" hangingPunct="1">
              <a:spcAft>
                <a:spcPts val="1201"/>
              </a:spcAft>
              <a:buClr>
                <a:schemeClr val="accent1"/>
              </a:buClr>
              <a:buSzPct val="100000"/>
            </a:pPr>
            <a:r>
              <a:rPr lang="en-US" sz="3300" dirty="0" err="1" smtClean="0">
                <a:solidFill>
                  <a:srgbClr val="00334D"/>
                </a:solidFill>
              </a:rPr>
              <a:t>Morbi</a:t>
            </a:r>
            <a:r>
              <a:rPr lang="en-US" sz="3300" dirty="0" smtClean="0">
                <a:solidFill>
                  <a:srgbClr val="00334D"/>
                </a:solidFill>
              </a:rPr>
              <a:t> </a:t>
            </a:r>
            <a:r>
              <a:rPr lang="en-US" sz="3300" dirty="0">
                <a:solidFill>
                  <a:srgbClr val="00334D"/>
                </a:solidFill>
              </a:rPr>
              <a:t>id ligula ac ligula </a:t>
            </a:r>
            <a:r>
              <a:rPr lang="en-US" sz="3300" dirty="0" err="1">
                <a:solidFill>
                  <a:srgbClr val="00334D"/>
                </a:solidFill>
              </a:rPr>
              <a:t>adipiscing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iaculis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Nulla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risus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lorem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molestie</a:t>
            </a:r>
            <a:r>
              <a:rPr lang="en-US" sz="3300" dirty="0">
                <a:solidFill>
                  <a:srgbClr val="00334D"/>
                </a:solidFill>
              </a:rPr>
              <a:t> ac, </a:t>
            </a:r>
            <a:r>
              <a:rPr lang="en-US" sz="3300" dirty="0" err="1">
                <a:solidFill>
                  <a:srgbClr val="00334D"/>
                </a:solidFill>
              </a:rPr>
              <a:t>scelerisque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quis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gravida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eleifend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wisi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Proin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sapien</a:t>
            </a:r>
            <a:r>
              <a:rPr lang="en-US" sz="3300" dirty="0">
                <a:solidFill>
                  <a:srgbClr val="00334D"/>
                </a:solidFill>
              </a:rPr>
              <a:t> ante, </a:t>
            </a:r>
            <a:r>
              <a:rPr lang="en-US" sz="3300" dirty="0" err="1">
                <a:solidFill>
                  <a:srgbClr val="00334D"/>
                </a:solidFill>
              </a:rPr>
              <a:t>faucibus</a:t>
            </a:r>
            <a:r>
              <a:rPr lang="en-US" sz="3300" dirty="0">
                <a:solidFill>
                  <a:srgbClr val="00334D"/>
                </a:solidFill>
              </a:rPr>
              <a:t> sit </a:t>
            </a:r>
            <a:r>
              <a:rPr lang="en-US" sz="3300" dirty="0" err="1">
                <a:solidFill>
                  <a:srgbClr val="00334D"/>
                </a:solidFill>
              </a:rPr>
              <a:t>amet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mollis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eu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molestie</a:t>
            </a:r>
            <a:r>
              <a:rPr lang="en-US" sz="3300" dirty="0">
                <a:solidFill>
                  <a:srgbClr val="00334D"/>
                </a:solidFill>
              </a:rPr>
              <a:t> a, </a:t>
            </a:r>
            <a:r>
              <a:rPr lang="en-US" sz="3300" dirty="0" err="1">
                <a:solidFill>
                  <a:srgbClr val="00334D"/>
                </a:solidFill>
              </a:rPr>
              <a:t>erat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Donec</a:t>
            </a:r>
            <a:r>
              <a:rPr lang="en-US" sz="3300" dirty="0">
                <a:solidFill>
                  <a:srgbClr val="00334D"/>
                </a:solidFill>
              </a:rPr>
              <a:t> magna </a:t>
            </a:r>
            <a:r>
              <a:rPr lang="en-US" sz="3300" dirty="0" err="1">
                <a:solidFill>
                  <a:srgbClr val="00334D"/>
                </a:solidFill>
              </a:rPr>
              <a:t>nibh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ultrices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.</a:t>
            </a:r>
            <a:endParaRPr lang="en-US" sz="3300" dirty="0">
              <a:solidFill>
                <a:srgbClr val="00334D"/>
              </a:solidFill>
            </a:endParaRPr>
          </a:p>
          <a:p>
            <a:pPr eaLnBrk="1" hangingPunct="1">
              <a:spcAft>
                <a:spcPts val="1201"/>
              </a:spcAft>
              <a:buClr>
                <a:schemeClr val="accent1"/>
              </a:buClr>
              <a:buSzPct val="100000"/>
              <a:buFont typeface="Wingdings" pitchFamily="2" charset="2"/>
              <a:buChar char=""/>
            </a:pPr>
            <a:endParaRPr lang="en-US" sz="3300" dirty="0">
              <a:solidFill>
                <a:srgbClr val="00334D"/>
              </a:solidFill>
            </a:endParaRPr>
          </a:p>
          <a:p>
            <a:pPr lvl="1" eaLnBrk="1" hangingPunct="1">
              <a:spcAft>
                <a:spcPts val="1201"/>
              </a:spcAft>
              <a:buClr>
                <a:schemeClr val="accent1"/>
              </a:buClr>
              <a:buSzPct val="100000"/>
            </a:pPr>
            <a:endParaRPr lang="en-US" sz="3300" dirty="0">
              <a:solidFill>
                <a:srgbClr val="00334D"/>
              </a:solidFill>
            </a:endParaRPr>
          </a:p>
        </p:txBody>
      </p:sp>
      <p:sp>
        <p:nvSpPr>
          <p:cNvPr id="166" name="Text Box 32"/>
          <p:cNvSpPr txBox="1">
            <a:spLocks noChangeArrowheads="1"/>
          </p:cNvSpPr>
          <p:nvPr/>
        </p:nvSpPr>
        <p:spPr bwMode="auto">
          <a:xfrm>
            <a:off x="785652" y="13792199"/>
            <a:ext cx="10134600" cy="489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3300" b="1" dirty="0">
                <a:solidFill>
                  <a:srgbClr val="0046E1"/>
                </a:solidFill>
              </a:rPr>
              <a:t>History of Present Illness</a:t>
            </a:r>
            <a:r>
              <a:rPr lang="en-US" sz="3300" dirty="0">
                <a:solidFill>
                  <a:srgbClr val="0046E1"/>
                </a:solidFill>
              </a:rPr>
              <a:t>:  </a:t>
            </a:r>
          </a:p>
          <a:p>
            <a:pPr eaLnBrk="1" hangingPunct="1"/>
            <a:r>
              <a:rPr lang="en-US" sz="3300" dirty="0">
                <a:solidFill>
                  <a:srgbClr val="00334D"/>
                </a:solidFill>
              </a:rPr>
              <a:t>Paragraph 1  </a:t>
            </a:r>
          </a:p>
          <a:p>
            <a:pPr eaLnBrk="1" hangingPunct="1"/>
            <a:endParaRPr lang="en-US" sz="1200" dirty="0">
              <a:solidFill>
                <a:srgbClr val="00334D"/>
              </a:solidFill>
            </a:endParaRPr>
          </a:p>
          <a:p>
            <a:pPr eaLnBrk="1" hangingPunct="1"/>
            <a:r>
              <a:rPr lang="en-US" sz="3300" dirty="0">
                <a:solidFill>
                  <a:srgbClr val="00334D"/>
                </a:solidFill>
              </a:rPr>
              <a:t>Paragraph 2  </a:t>
            </a:r>
          </a:p>
          <a:p>
            <a:pPr eaLnBrk="1" hangingPunct="1"/>
            <a:endParaRPr lang="en-US" sz="1200" dirty="0">
              <a:solidFill>
                <a:srgbClr val="00334D"/>
              </a:solidFill>
            </a:endParaRPr>
          </a:p>
          <a:p>
            <a:pPr eaLnBrk="1" hangingPunct="1"/>
            <a:r>
              <a:rPr lang="en-US" sz="3300" dirty="0">
                <a:solidFill>
                  <a:srgbClr val="00334D"/>
                </a:solidFill>
              </a:rPr>
              <a:t>Paragraph 3</a:t>
            </a:r>
          </a:p>
          <a:p>
            <a:pPr eaLnBrk="1" hangingPunct="1"/>
            <a:endParaRPr lang="en-US" sz="1200" dirty="0">
              <a:solidFill>
                <a:srgbClr val="00334D"/>
              </a:solidFill>
            </a:endParaRPr>
          </a:p>
          <a:p>
            <a:pPr eaLnBrk="1" hangingPunct="1"/>
            <a:r>
              <a:rPr lang="en-US" sz="3300" b="1" dirty="0">
                <a:solidFill>
                  <a:srgbClr val="0046E1"/>
                </a:solidFill>
              </a:rPr>
              <a:t>Past Medical History:	</a:t>
            </a:r>
          </a:p>
          <a:p>
            <a:pPr eaLnBrk="1" hangingPunct="1"/>
            <a:r>
              <a:rPr lang="en-US" sz="3300" dirty="0">
                <a:solidFill>
                  <a:srgbClr val="00334D"/>
                </a:solidFill>
              </a:rPr>
              <a:t>Insert relevant parts of medical history. </a:t>
            </a:r>
          </a:p>
          <a:p>
            <a:pPr eaLnBrk="1" hangingPunct="1"/>
            <a:endParaRPr lang="en-US" sz="1200" dirty="0">
              <a:solidFill>
                <a:srgbClr val="00334D"/>
              </a:solidFill>
            </a:endParaRPr>
          </a:p>
          <a:p>
            <a:pPr eaLnBrk="1" hangingPunct="1"/>
            <a:r>
              <a:rPr lang="en-US" sz="3300" b="1" dirty="0">
                <a:solidFill>
                  <a:srgbClr val="0046E1"/>
                </a:solidFill>
              </a:rPr>
              <a:t>Physical Exam:	</a:t>
            </a:r>
          </a:p>
          <a:p>
            <a:pPr eaLnBrk="1" hangingPunct="1">
              <a:buFont typeface="Arial" charset="0"/>
              <a:buNone/>
            </a:pPr>
            <a:r>
              <a:rPr lang="en-US" sz="3300" dirty="0">
                <a:solidFill>
                  <a:srgbClr val="00334D"/>
                </a:solidFill>
              </a:rPr>
              <a:t>Insert relevant parts of physical exam. </a:t>
            </a:r>
            <a:endParaRPr lang="en-US" sz="2900" dirty="0">
              <a:solidFill>
                <a:srgbClr val="00334D"/>
              </a:solidFill>
            </a:endParaRP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798717" y="5018687"/>
            <a:ext cx="7479509" cy="685802"/>
          </a:xfrm>
          <a:prstGeom prst="rect">
            <a:avLst/>
          </a:prstGeom>
          <a:solidFill>
            <a:srgbClr val="0046E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 lIns="137126" tIns="68563" rIns="137126" bIns="68563" anchor="ctr"/>
          <a:lstStyle/>
          <a:p>
            <a:pPr algn="ctr" defTabSz="4702588">
              <a:defRPr/>
            </a:pPr>
            <a:r>
              <a:rPr lang="en-US" sz="4100" dirty="0">
                <a:solidFill>
                  <a:srgbClr val="FFFFFF"/>
                </a:solidFill>
              </a:rPr>
              <a:t>Learning Objective(s)</a:t>
            </a: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798717" y="12638687"/>
            <a:ext cx="7479509" cy="685802"/>
          </a:xfrm>
          <a:prstGeom prst="rect">
            <a:avLst/>
          </a:prstGeom>
          <a:solidFill>
            <a:srgbClr val="0046E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 lIns="137126" tIns="68563" rIns="137126" bIns="68563" anchor="ctr"/>
          <a:lstStyle/>
          <a:p>
            <a:pPr algn="ctr" defTabSz="4702588">
              <a:defRPr/>
            </a:pPr>
            <a:r>
              <a:rPr lang="en-US" sz="4100" dirty="0">
                <a:solidFill>
                  <a:srgbClr val="FFFFFF"/>
                </a:solidFill>
              </a:rPr>
              <a:t>Case Information</a:t>
            </a:r>
          </a:p>
        </p:txBody>
      </p:sp>
      <p:sp>
        <p:nvSpPr>
          <p:cNvPr id="167" name="TextBox 27"/>
          <p:cNvSpPr txBox="1">
            <a:spLocks noChangeArrowheads="1"/>
          </p:cNvSpPr>
          <p:nvPr/>
        </p:nvSpPr>
        <p:spPr bwMode="auto">
          <a:xfrm>
            <a:off x="9561717" y="12649200"/>
            <a:ext cx="10134600" cy="9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2900" b="1" dirty="0">
                <a:solidFill>
                  <a:srgbClr val="00334D"/>
                </a:solidFill>
              </a:rPr>
              <a:t>Figure 1: </a:t>
            </a:r>
          </a:p>
          <a:p>
            <a:pPr eaLnBrk="1" hangingPunct="1"/>
            <a:r>
              <a:rPr lang="en-US" sz="2900" b="1" dirty="0">
                <a:solidFill>
                  <a:srgbClr val="00334D"/>
                </a:solidFill>
              </a:rPr>
              <a:t>Caption</a:t>
            </a:r>
          </a:p>
        </p:txBody>
      </p:sp>
      <p:sp>
        <p:nvSpPr>
          <p:cNvPr id="168" name="TextBox 29"/>
          <p:cNvSpPr txBox="1">
            <a:spLocks noChangeArrowheads="1"/>
          </p:cNvSpPr>
          <p:nvPr/>
        </p:nvSpPr>
        <p:spPr bwMode="auto">
          <a:xfrm>
            <a:off x="9566477" y="20253325"/>
            <a:ext cx="1856554" cy="9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en-US" sz="2900" b="1" dirty="0">
                <a:solidFill>
                  <a:srgbClr val="00334D"/>
                </a:solidFill>
              </a:rPr>
              <a:t>Figure 2: </a:t>
            </a:r>
          </a:p>
          <a:p>
            <a:pPr eaLnBrk="1" hangingPunct="1"/>
            <a:r>
              <a:rPr lang="en-US" sz="2900" b="1" dirty="0">
                <a:solidFill>
                  <a:srgbClr val="00334D"/>
                </a:solidFill>
              </a:rPr>
              <a:t>Caption</a:t>
            </a:r>
          </a:p>
        </p:txBody>
      </p:sp>
      <p:sp>
        <p:nvSpPr>
          <p:cNvPr id="170" name="TextBox 28"/>
          <p:cNvSpPr txBox="1">
            <a:spLocks noChangeArrowheads="1"/>
          </p:cNvSpPr>
          <p:nvPr/>
        </p:nvSpPr>
        <p:spPr bwMode="auto">
          <a:xfrm>
            <a:off x="12000117" y="20329523"/>
            <a:ext cx="4953000" cy="41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hangingPunct="1"/>
            <a:r>
              <a:rPr lang="en-US" sz="2100" dirty="0">
                <a:solidFill>
                  <a:srgbClr val="00334D"/>
                </a:solidFill>
              </a:rPr>
              <a:t>Image Citation</a:t>
            </a:r>
          </a:p>
        </p:txBody>
      </p:sp>
      <p:sp>
        <p:nvSpPr>
          <p:cNvPr id="171" name="Rectangle 30"/>
          <p:cNvSpPr>
            <a:spLocks noChangeArrowheads="1"/>
          </p:cNvSpPr>
          <p:nvPr/>
        </p:nvSpPr>
        <p:spPr bwMode="auto">
          <a:xfrm>
            <a:off x="9521234" y="6172198"/>
            <a:ext cx="7479509" cy="6477002"/>
          </a:xfrm>
          <a:prstGeom prst="rect">
            <a:avLst/>
          </a:prstGeom>
          <a:solidFill>
            <a:srgbClr val="0046E1"/>
          </a:solidFill>
          <a:ln w="9525">
            <a:noFill/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en-US"/>
          </a:p>
        </p:txBody>
      </p:sp>
      <p:sp>
        <p:nvSpPr>
          <p:cNvPr id="172" name="Rectangle 31"/>
          <p:cNvSpPr>
            <a:spLocks noChangeArrowheads="1"/>
          </p:cNvSpPr>
          <p:nvPr/>
        </p:nvSpPr>
        <p:spPr bwMode="auto">
          <a:xfrm>
            <a:off x="9521234" y="13776323"/>
            <a:ext cx="7479509" cy="6477002"/>
          </a:xfrm>
          <a:prstGeom prst="rect">
            <a:avLst/>
          </a:prstGeom>
          <a:solidFill>
            <a:srgbClr val="0046E1"/>
          </a:solidFill>
          <a:ln w="9525">
            <a:noFill/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en-US"/>
          </a:p>
        </p:txBody>
      </p: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9521234" y="5029199"/>
            <a:ext cx="7479509" cy="685802"/>
          </a:xfrm>
          <a:prstGeom prst="rect">
            <a:avLst/>
          </a:prstGeom>
          <a:solidFill>
            <a:srgbClr val="0046E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 lIns="137126" tIns="68563" rIns="137126" bIns="68563" anchor="ctr"/>
          <a:lstStyle/>
          <a:p>
            <a:pPr algn="ctr" defTabSz="4702588">
              <a:defRPr/>
            </a:pPr>
            <a:r>
              <a:rPr lang="en-US" sz="4100" dirty="0">
                <a:solidFill>
                  <a:srgbClr val="FFFFFF"/>
                </a:solidFill>
              </a:rPr>
              <a:t>Images</a:t>
            </a:r>
          </a:p>
        </p:txBody>
      </p:sp>
      <p:sp>
        <p:nvSpPr>
          <p:cNvPr id="68" name="TextBox 28"/>
          <p:cNvSpPr txBox="1">
            <a:spLocks noChangeArrowheads="1"/>
          </p:cNvSpPr>
          <p:nvPr/>
        </p:nvSpPr>
        <p:spPr bwMode="auto">
          <a:xfrm>
            <a:off x="12076317" y="12715574"/>
            <a:ext cx="4953000" cy="41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hangingPunct="1"/>
            <a:r>
              <a:rPr lang="en-US" sz="2100" dirty="0">
                <a:solidFill>
                  <a:srgbClr val="00334D"/>
                </a:solidFill>
              </a:rPr>
              <a:t>Image Citation</a:t>
            </a:r>
          </a:p>
        </p:txBody>
      </p:sp>
      <p:sp>
        <p:nvSpPr>
          <p:cNvPr id="163" name="TextBox 21"/>
          <p:cNvSpPr txBox="1">
            <a:spLocks noChangeArrowheads="1"/>
          </p:cNvSpPr>
          <p:nvPr/>
        </p:nvSpPr>
        <p:spPr bwMode="auto">
          <a:xfrm>
            <a:off x="18019915" y="6160416"/>
            <a:ext cx="7479511" cy="72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lvl="1" eaLnBrk="1" hangingPunct="1"/>
            <a:r>
              <a:rPr lang="en-US" sz="3300" b="1" dirty="0">
                <a:solidFill>
                  <a:srgbClr val="0046E1"/>
                </a:solidFill>
              </a:rPr>
              <a:t>Investigations</a:t>
            </a:r>
            <a:r>
              <a:rPr lang="en-US" sz="3300" b="1" dirty="0" smtClean="0">
                <a:solidFill>
                  <a:srgbClr val="0046E1"/>
                </a:solidFill>
              </a:rPr>
              <a:t>:</a:t>
            </a:r>
          </a:p>
          <a:p>
            <a:pPr marL="0" lvl="1" eaLnBrk="1" hangingPunct="1"/>
            <a:r>
              <a:rPr lang="en-US" sz="3300" dirty="0">
                <a:solidFill>
                  <a:srgbClr val="00334D"/>
                </a:solidFill>
              </a:rPr>
              <a:t>Your text goes here. </a:t>
            </a:r>
            <a:r>
              <a:rPr lang="en-US" sz="3300" dirty="0" err="1">
                <a:solidFill>
                  <a:srgbClr val="00334D"/>
                </a:solidFill>
              </a:rPr>
              <a:t>Lorem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ipsum</a:t>
            </a:r>
            <a:r>
              <a:rPr lang="en-US" sz="3300" dirty="0">
                <a:solidFill>
                  <a:srgbClr val="00334D"/>
                </a:solidFill>
              </a:rPr>
              <a:t> dolor sit </a:t>
            </a:r>
            <a:r>
              <a:rPr lang="en-US" sz="3300" dirty="0" err="1">
                <a:solidFill>
                  <a:srgbClr val="00334D"/>
                </a:solidFill>
              </a:rPr>
              <a:t>amet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consectetuer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adipiscing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elit</a:t>
            </a:r>
            <a:r>
              <a:rPr lang="en-US" sz="3300" dirty="0">
                <a:solidFill>
                  <a:srgbClr val="00334D"/>
                </a:solidFill>
              </a:rPr>
              <a:t>. Nam in </a:t>
            </a:r>
            <a:r>
              <a:rPr lang="en-US" sz="3300" dirty="0" err="1">
                <a:solidFill>
                  <a:srgbClr val="00334D"/>
                </a:solidFill>
              </a:rPr>
              <a:t>diam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consectetuer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odio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blandit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elementum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Morbi</a:t>
            </a:r>
            <a:r>
              <a:rPr lang="en-US" sz="3300" dirty="0">
                <a:solidFill>
                  <a:srgbClr val="00334D"/>
                </a:solidFill>
              </a:rPr>
              <a:t> id ligula ac ligula </a:t>
            </a:r>
            <a:r>
              <a:rPr lang="en-US" sz="3300" dirty="0" err="1">
                <a:solidFill>
                  <a:srgbClr val="00334D"/>
                </a:solidFill>
              </a:rPr>
              <a:t>adipiscing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iaculis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Nulla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risus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lorem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molestie</a:t>
            </a:r>
            <a:r>
              <a:rPr lang="en-US" sz="3300" dirty="0">
                <a:solidFill>
                  <a:srgbClr val="00334D"/>
                </a:solidFill>
              </a:rPr>
              <a:t> ac, </a:t>
            </a:r>
            <a:r>
              <a:rPr lang="en-US" sz="3300" dirty="0" err="1">
                <a:solidFill>
                  <a:srgbClr val="00334D"/>
                </a:solidFill>
              </a:rPr>
              <a:t>scelerisque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quis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gravida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eleifend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wisi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Proin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sapien</a:t>
            </a:r>
            <a:r>
              <a:rPr lang="en-US" sz="3300" dirty="0">
                <a:solidFill>
                  <a:srgbClr val="00334D"/>
                </a:solidFill>
              </a:rPr>
              <a:t> ante, </a:t>
            </a:r>
            <a:r>
              <a:rPr lang="en-US" sz="3300" dirty="0" err="1">
                <a:solidFill>
                  <a:srgbClr val="00334D"/>
                </a:solidFill>
              </a:rPr>
              <a:t>faucibus</a:t>
            </a:r>
            <a:r>
              <a:rPr lang="en-US" sz="3300" dirty="0">
                <a:solidFill>
                  <a:srgbClr val="00334D"/>
                </a:solidFill>
              </a:rPr>
              <a:t> sit </a:t>
            </a:r>
            <a:r>
              <a:rPr lang="en-US" sz="3300" dirty="0" err="1">
                <a:solidFill>
                  <a:srgbClr val="00334D"/>
                </a:solidFill>
              </a:rPr>
              <a:t>amet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mollis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eu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molestie</a:t>
            </a:r>
            <a:r>
              <a:rPr lang="en-US" sz="3300" dirty="0">
                <a:solidFill>
                  <a:srgbClr val="00334D"/>
                </a:solidFill>
              </a:rPr>
              <a:t> a, </a:t>
            </a:r>
            <a:r>
              <a:rPr lang="en-US" sz="3300" dirty="0" err="1">
                <a:solidFill>
                  <a:srgbClr val="00334D"/>
                </a:solidFill>
              </a:rPr>
              <a:t>erat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Donec</a:t>
            </a:r>
            <a:r>
              <a:rPr lang="en-US" sz="3300" dirty="0">
                <a:solidFill>
                  <a:srgbClr val="00334D"/>
                </a:solidFill>
              </a:rPr>
              <a:t> magna </a:t>
            </a:r>
            <a:r>
              <a:rPr lang="en-US" sz="3300" dirty="0" err="1">
                <a:solidFill>
                  <a:srgbClr val="00334D"/>
                </a:solidFill>
              </a:rPr>
              <a:t>nibh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ultrices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facilisis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dignissim</a:t>
            </a:r>
            <a:r>
              <a:rPr lang="en-US" sz="3300" dirty="0">
                <a:solidFill>
                  <a:srgbClr val="00334D"/>
                </a:solidFill>
              </a:rPr>
              <a:t> at, </a:t>
            </a:r>
            <a:r>
              <a:rPr lang="en-US" sz="3300" dirty="0" err="1">
                <a:solidFill>
                  <a:srgbClr val="00334D"/>
                </a:solidFill>
              </a:rPr>
              <a:t>mollis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ut</a:t>
            </a:r>
            <a:r>
              <a:rPr lang="en-US" sz="3300" dirty="0">
                <a:solidFill>
                  <a:srgbClr val="00334D"/>
                </a:solidFill>
              </a:rPr>
              <a:t>, diam. </a:t>
            </a:r>
            <a:r>
              <a:rPr lang="en-US" sz="3300" dirty="0" err="1">
                <a:solidFill>
                  <a:srgbClr val="00334D"/>
                </a:solidFill>
              </a:rPr>
              <a:t>Nulla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facilisi</a:t>
            </a:r>
            <a:r>
              <a:rPr lang="en-US" sz="3300" dirty="0">
                <a:solidFill>
                  <a:srgbClr val="00334D"/>
                </a:solidFill>
              </a:rPr>
              <a:t>. Cum </a:t>
            </a:r>
            <a:r>
              <a:rPr lang="en-US" sz="3300" dirty="0" err="1">
                <a:solidFill>
                  <a:srgbClr val="00334D"/>
                </a:solidFill>
              </a:rPr>
              <a:t>sociis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natoque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penatibus</a:t>
            </a:r>
            <a:r>
              <a:rPr lang="en-US" sz="3300" dirty="0">
                <a:solidFill>
                  <a:srgbClr val="00334D"/>
                </a:solidFill>
              </a:rPr>
              <a:t> et </a:t>
            </a:r>
            <a:r>
              <a:rPr lang="en-US" sz="3300" dirty="0" err="1">
                <a:solidFill>
                  <a:srgbClr val="00334D"/>
                </a:solidFill>
              </a:rPr>
              <a:t>magnis</a:t>
            </a:r>
            <a:r>
              <a:rPr lang="en-US" sz="3300" dirty="0">
                <a:solidFill>
                  <a:srgbClr val="00334D"/>
                </a:solidFill>
              </a:rPr>
              <a:t> dis parturient </a:t>
            </a:r>
            <a:r>
              <a:rPr lang="en-US" sz="3300" dirty="0" err="1">
                <a:solidFill>
                  <a:srgbClr val="00334D"/>
                </a:solidFill>
              </a:rPr>
              <a:t>montes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nascetur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ridiculus</a:t>
            </a:r>
            <a:r>
              <a:rPr lang="en-US" sz="3300" dirty="0">
                <a:solidFill>
                  <a:srgbClr val="00334D"/>
                </a:solidFill>
              </a:rPr>
              <a:t> mus</a:t>
            </a:r>
            <a:r>
              <a:rPr lang="en-US" sz="3300" dirty="0" smtClean="0">
                <a:solidFill>
                  <a:srgbClr val="00334D"/>
                </a:solidFill>
              </a:rPr>
              <a:t>.</a:t>
            </a:r>
            <a:endParaRPr lang="en-US" sz="3300" dirty="0">
              <a:solidFill>
                <a:srgbClr val="00334D"/>
              </a:solidFill>
            </a:endParaRPr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18019917" y="5029199"/>
            <a:ext cx="7479509" cy="685802"/>
          </a:xfrm>
          <a:prstGeom prst="rect">
            <a:avLst/>
          </a:prstGeom>
          <a:solidFill>
            <a:srgbClr val="0046E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 lIns="137126" tIns="68563" rIns="137126" bIns="68563" anchor="ctr"/>
          <a:lstStyle/>
          <a:p>
            <a:pPr algn="ctr" defTabSz="4702588">
              <a:defRPr/>
            </a:pPr>
            <a:r>
              <a:rPr lang="en-US" sz="4100" dirty="0">
                <a:solidFill>
                  <a:srgbClr val="FFFFFF"/>
                </a:solidFill>
              </a:rPr>
              <a:t>Case Information</a:t>
            </a:r>
          </a:p>
        </p:txBody>
      </p:sp>
      <p:sp>
        <p:nvSpPr>
          <p:cNvPr id="69" name="TextBox 21"/>
          <p:cNvSpPr txBox="1">
            <a:spLocks noChangeArrowheads="1"/>
          </p:cNvSpPr>
          <p:nvPr/>
        </p:nvSpPr>
        <p:spPr bwMode="auto">
          <a:xfrm>
            <a:off x="18019915" y="13792196"/>
            <a:ext cx="7479511" cy="6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lvl="1" eaLnBrk="1" hangingPunct="1"/>
            <a:r>
              <a:rPr lang="en-US" sz="3300" b="1" dirty="0">
                <a:solidFill>
                  <a:srgbClr val="0046E1"/>
                </a:solidFill>
              </a:rPr>
              <a:t>Hospital Course</a:t>
            </a:r>
            <a:r>
              <a:rPr lang="en-US" sz="3300" b="1" dirty="0" smtClean="0">
                <a:solidFill>
                  <a:srgbClr val="0046E1"/>
                </a:solidFill>
              </a:rPr>
              <a:t>:</a:t>
            </a:r>
          </a:p>
          <a:p>
            <a:pPr marL="0" lvl="1" eaLnBrk="1" hangingPunct="1"/>
            <a:r>
              <a:rPr lang="en-US" sz="3300" dirty="0" err="1">
                <a:solidFill>
                  <a:srgbClr val="00334D"/>
                </a:solidFill>
              </a:rPr>
              <a:t>Lorem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ipsum</a:t>
            </a:r>
            <a:r>
              <a:rPr lang="en-US" sz="3300" dirty="0">
                <a:solidFill>
                  <a:srgbClr val="00334D"/>
                </a:solidFill>
              </a:rPr>
              <a:t> dolor sit </a:t>
            </a:r>
            <a:r>
              <a:rPr lang="en-US" sz="3300" dirty="0" err="1">
                <a:solidFill>
                  <a:srgbClr val="00334D"/>
                </a:solidFill>
              </a:rPr>
              <a:t>amet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consectetuer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adipiscing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elit</a:t>
            </a:r>
            <a:r>
              <a:rPr lang="en-US" sz="3300" dirty="0">
                <a:solidFill>
                  <a:srgbClr val="00334D"/>
                </a:solidFill>
              </a:rPr>
              <a:t>. Nam in </a:t>
            </a:r>
            <a:r>
              <a:rPr lang="en-US" sz="3300" dirty="0" err="1">
                <a:solidFill>
                  <a:srgbClr val="00334D"/>
                </a:solidFill>
              </a:rPr>
              <a:t>diam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consectetuer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odio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blandit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elementum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Morbi</a:t>
            </a:r>
            <a:r>
              <a:rPr lang="en-US" sz="3300" dirty="0">
                <a:solidFill>
                  <a:srgbClr val="00334D"/>
                </a:solidFill>
              </a:rPr>
              <a:t> id ligula</a:t>
            </a:r>
            <a:r>
              <a:rPr lang="en-US" sz="3300" dirty="0" smtClean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Donec</a:t>
            </a:r>
            <a:r>
              <a:rPr lang="en-US" sz="3300" dirty="0">
                <a:solidFill>
                  <a:srgbClr val="00334D"/>
                </a:solidFill>
              </a:rPr>
              <a:t> magna </a:t>
            </a:r>
            <a:r>
              <a:rPr lang="en-US" sz="3300" dirty="0" err="1">
                <a:solidFill>
                  <a:srgbClr val="00334D"/>
                </a:solidFill>
              </a:rPr>
              <a:t>nibh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ultrices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facilisis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dignissim</a:t>
            </a:r>
            <a:r>
              <a:rPr lang="en-US" sz="3300" dirty="0">
                <a:solidFill>
                  <a:srgbClr val="00334D"/>
                </a:solidFill>
              </a:rPr>
              <a:t> at, </a:t>
            </a:r>
            <a:r>
              <a:rPr lang="en-US" sz="3300" dirty="0" err="1">
                <a:solidFill>
                  <a:srgbClr val="00334D"/>
                </a:solidFill>
              </a:rPr>
              <a:t>mollis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ut</a:t>
            </a:r>
            <a:r>
              <a:rPr lang="en-US" sz="3300" dirty="0">
                <a:solidFill>
                  <a:srgbClr val="00334D"/>
                </a:solidFill>
              </a:rPr>
              <a:t>, diam. </a:t>
            </a:r>
            <a:r>
              <a:rPr lang="en-US" sz="3300" dirty="0" err="1">
                <a:solidFill>
                  <a:srgbClr val="00334D"/>
                </a:solidFill>
              </a:rPr>
              <a:t>Nulla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 smtClean="0">
                <a:solidFill>
                  <a:srgbClr val="00334D"/>
                </a:solidFill>
              </a:rPr>
              <a:t>facilisi</a:t>
            </a:r>
            <a:r>
              <a:rPr lang="en-US" sz="3300" dirty="0" smtClean="0">
                <a:solidFill>
                  <a:srgbClr val="00334D"/>
                </a:solidFill>
              </a:rPr>
              <a:t>. </a:t>
            </a:r>
            <a:r>
              <a:rPr lang="en-US" sz="3300" dirty="0">
                <a:solidFill>
                  <a:srgbClr val="00334D"/>
                </a:solidFill>
              </a:rPr>
              <a:t>Nam </a:t>
            </a:r>
            <a:endParaRPr lang="en-US" sz="3300" dirty="0" smtClean="0">
              <a:solidFill>
                <a:srgbClr val="00334D"/>
              </a:solidFill>
            </a:endParaRPr>
          </a:p>
          <a:p>
            <a:pPr marL="0" lvl="1" eaLnBrk="1" hangingPunct="1"/>
            <a:r>
              <a:rPr lang="en-US" sz="3300" dirty="0" smtClean="0">
                <a:solidFill>
                  <a:srgbClr val="00334D"/>
                </a:solidFill>
              </a:rPr>
              <a:t>in </a:t>
            </a:r>
            <a:r>
              <a:rPr lang="en-US" sz="3300" dirty="0" err="1">
                <a:solidFill>
                  <a:srgbClr val="00334D"/>
                </a:solidFill>
              </a:rPr>
              <a:t>diam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consectetuer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odio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blandit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elementum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Morbi</a:t>
            </a:r>
            <a:r>
              <a:rPr lang="en-US" sz="3300" dirty="0">
                <a:solidFill>
                  <a:srgbClr val="00334D"/>
                </a:solidFill>
              </a:rPr>
              <a:t> id ligula ac ligula </a:t>
            </a:r>
            <a:r>
              <a:rPr lang="en-US" sz="3300" dirty="0" err="1">
                <a:solidFill>
                  <a:srgbClr val="00334D"/>
                </a:solidFill>
              </a:rPr>
              <a:t>adipiscing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 smtClean="0">
                <a:solidFill>
                  <a:srgbClr val="00334D"/>
                </a:solidFill>
              </a:rPr>
              <a:t>iaculis</a:t>
            </a:r>
            <a:r>
              <a:rPr lang="en-US" sz="3300" dirty="0" smtClean="0">
                <a:solidFill>
                  <a:srgbClr val="00334D"/>
                </a:solidFill>
              </a:rPr>
              <a:t> </a:t>
            </a:r>
            <a:r>
              <a:rPr lang="en-US" sz="3300" dirty="0" err="1" smtClean="0">
                <a:solidFill>
                  <a:srgbClr val="00334D"/>
                </a:solidFill>
              </a:rPr>
              <a:t>eoriru</a:t>
            </a:r>
            <a:r>
              <a:rPr lang="en-US" sz="3300" dirty="0" smtClean="0">
                <a:solidFill>
                  <a:srgbClr val="00334D"/>
                </a:solidFill>
              </a:rPr>
              <a:t> </a:t>
            </a:r>
            <a:r>
              <a:rPr lang="en-US" sz="3300" dirty="0" err="1" smtClean="0">
                <a:solidFill>
                  <a:srgbClr val="00334D"/>
                </a:solidFill>
              </a:rPr>
              <a:t>vmoseit</a:t>
            </a:r>
            <a:r>
              <a:rPr lang="en-US" sz="3300" dirty="0" smtClean="0">
                <a:solidFill>
                  <a:srgbClr val="00334D"/>
                </a:solidFill>
              </a:rPr>
              <a:t> </a:t>
            </a:r>
            <a:r>
              <a:rPr lang="en-US" sz="3300" dirty="0" err="1" smtClean="0">
                <a:solidFill>
                  <a:srgbClr val="00334D"/>
                </a:solidFill>
              </a:rPr>
              <a:t>csiererio</a:t>
            </a:r>
            <a:r>
              <a:rPr lang="en-US" sz="3300" dirty="0" smtClean="0">
                <a:solidFill>
                  <a:srgbClr val="00334D"/>
                </a:solidFill>
              </a:rPr>
              <a:t> </a:t>
            </a:r>
            <a:r>
              <a:rPr lang="en-US" sz="3300" dirty="0" err="1" smtClean="0">
                <a:solidFill>
                  <a:srgbClr val="00334D"/>
                </a:solidFill>
              </a:rPr>
              <a:t>gkrotpsa</a:t>
            </a:r>
            <a:r>
              <a:rPr lang="en-US" sz="3300" dirty="0" smtClean="0">
                <a:solidFill>
                  <a:srgbClr val="00334D"/>
                </a:solidFill>
              </a:rPr>
              <a:t> </a:t>
            </a:r>
            <a:r>
              <a:rPr lang="en-US" sz="3300" dirty="0" err="1" smtClean="0">
                <a:solidFill>
                  <a:srgbClr val="00334D"/>
                </a:solidFill>
              </a:rPr>
              <a:t>flgperotp</a:t>
            </a:r>
            <a:r>
              <a:rPr lang="en-US" sz="3300" dirty="0">
                <a:solidFill>
                  <a:srgbClr val="00334D"/>
                </a:solidFill>
              </a:rPr>
              <a:t>.</a:t>
            </a:r>
          </a:p>
          <a:p>
            <a:pPr marL="0" lvl="1" eaLnBrk="1" hangingPunct="1"/>
            <a:r>
              <a:rPr lang="en-US" sz="3300" b="1" dirty="0" smtClean="0">
                <a:solidFill>
                  <a:srgbClr val="00334D"/>
                </a:solidFill>
              </a:rPr>
              <a:t> </a:t>
            </a:r>
            <a:endParaRPr lang="en-US" sz="3300" b="1" dirty="0">
              <a:solidFill>
                <a:srgbClr val="00334D"/>
              </a:solidFill>
            </a:endParaRPr>
          </a:p>
          <a:p>
            <a:pPr marL="0" lvl="1" eaLnBrk="1" hangingPunct="1"/>
            <a:endParaRPr lang="en-US" sz="3300" dirty="0"/>
          </a:p>
        </p:txBody>
      </p:sp>
      <p:sp>
        <p:nvSpPr>
          <p:cNvPr id="108" name="TextBox 21"/>
          <p:cNvSpPr txBox="1">
            <a:spLocks noChangeArrowheads="1"/>
          </p:cNvSpPr>
          <p:nvPr/>
        </p:nvSpPr>
        <p:spPr bwMode="auto">
          <a:xfrm>
            <a:off x="26618604" y="6160416"/>
            <a:ext cx="7479511" cy="112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lvl="1" eaLnBrk="1" hangingPunct="1"/>
            <a:r>
              <a:rPr lang="en-US" sz="3300" dirty="0" smtClean="0">
                <a:solidFill>
                  <a:srgbClr val="00334D"/>
                </a:solidFill>
              </a:rPr>
              <a:t>Your </a:t>
            </a:r>
            <a:r>
              <a:rPr lang="en-US" sz="3300" dirty="0">
                <a:solidFill>
                  <a:srgbClr val="00334D"/>
                </a:solidFill>
              </a:rPr>
              <a:t>text goes here. </a:t>
            </a:r>
            <a:r>
              <a:rPr lang="en-US" sz="3300" dirty="0" err="1">
                <a:solidFill>
                  <a:srgbClr val="00334D"/>
                </a:solidFill>
              </a:rPr>
              <a:t>Lorem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ipsum</a:t>
            </a:r>
            <a:r>
              <a:rPr lang="en-US" sz="3300" dirty="0">
                <a:solidFill>
                  <a:srgbClr val="00334D"/>
                </a:solidFill>
              </a:rPr>
              <a:t> dolor sit </a:t>
            </a:r>
            <a:r>
              <a:rPr lang="en-US" sz="3300" dirty="0" err="1">
                <a:solidFill>
                  <a:srgbClr val="00334D"/>
                </a:solidFill>
              </a:rPr>
              <a:t>amet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consectetuer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adipiscing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elit</a:t>
            </a:r>
            <a:r>
              <a:rPr lang="en-US" sz="3300" dirty="0">
                <a:solidFill>
                  <a:srgbClr val="00334D"/>
                </a:solidFill>
              </a:rPr>
              <a:t>. Nam in </a:t>
            </a:r>
            <a:r>
              <a:rPr lang="en-US" sz="3300" dirty="0" err="1">
                <a:solidFill>
                  <a:srgbClr val="00334D"/>
                </a:solidFill>
              </a:rPr>
              <a:t>diam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consectetuer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odio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blandit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elementum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Morbi</a:t>
            </a:r>
            <a:r>
              <a:rPr lang="en-US" sz="3300" dirty="0">
                <a:solidFill>
                  <a:srgbClr val="00334D"/>
                </a:solidFill>
              </a:rPr>
              <a:t> id ligula ac ligula </a:t>
            </a:r>
            <a:r>
              <a:rPr lang="en-US" sz="3300" dirty="0" err="1">
                <a:solidFill>
                  <a:srgbClr val="00334D"/>
                </a:solidFill>
              </a:rPr>
              <a:t>adipiscing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iaculis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Nulla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risus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lorem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molestie</a:t>
            </a:r>
            <a:r>
              <a:rPr lang="en-US" sz="3300" dirty="0">
                <a:solidFill>
                  <a:srgbClr val="00334D"/>
                </a:solidFill>
              </a:rPr>
              <a:t> ac, </a:t>
            </a:r>
            <a:r>
              <a:rPr lang="en-US" sz="3300" dirty="0" err="1">
                <a:solidFill>
                  <a:srgbClr val="00334D"/>
                </a:solidFill>
              </a:rPr>
              <a:t>scelerisque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quis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gravida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eleifend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wisi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Proin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sapien</a:t>
            </a:r>
            <a:r>
              <a:rPr lang="en-US" sz="3300" dirty="0">
                <a:solidFill>
                  <a:srgbClr val="00334D"/>
                </a:solidFill>
              </a:rPr>
              <a:t> ante, </a:t>
            </a:r>
            <a:r>
              <a:rPr lang="en-US" sz="3300" dirty="0" err="1">
                <a:solidFill>
                  <a:srgbClr val="00334D"/>
                </a:solidFill>
              </a:rPr>
              <a:t>faucibus</a:t>
            </a:r>
            <a:r>
              <a:rPr lang="en-US" sz="3300" dirty="0">
                <a:solidFill>
                  <a:srgbClr val="00334D"/>
                </a:solidFill>
              </a:rPr>
              <a:t> sit </a:t>
            </a:r>
            <a:r>
              <a:rPr lang="en-US" sz="3300" dirty="0" err="1">
                <a:solidFill>
                  <a:srgbClr val="00334D"/>
                </a:solidFill>
              </a:rPr>
              <a:t>amet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mollis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eu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molestie</a:t>
            </a:r>
            <a:r>
              <a:rPr lang="en-US" sz="3300" dirty="0">
                <a:solidFill>
                  <a:srgbClr val="00334D"/>
                </a:solidFill>
              </a:rPr>
              <a:t> a, </a:t>
            </a:r>
            <a:r>
              <a:rPr lang="en-US" sz="3300" dirty="0" err="1">
                <a:solidFill>
                  <a:srgbClr val="00334D"/>
                </a:solidFill>
              </a:rPr>
              <a:t>erat</a:t>
            </a:r>
            <a:r>
              <a:rPr lang="en-US" sz="3300" dirty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334D"/>
                </a:solidFill>
              </a:rPr>
              <a:t>Donec</a:t>
            </a:r>
            <a:r>
              <a:rPr lang="en-US" sz="3300" dirty="0">
                <a:solidFill>
                  <a:srgbClr val="00334D"/>
                </a:solidFill>
              </a:rPr>
              <a:t> magna </a:t>
            </a:r>
            <a:r>
              <a:rPr lang="en-US" sz="3300" dirty="0" err="1">
                <a:solidFill>
                  <a:srgbClr val="00334D"/>
                </a:solidFill>
              </a:rPr>
              <a:t>nibh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ultrices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facilisis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dignissim</a:t>
            </a:r>
            <a:r>
              <a:rPr lang="en-US" sz="3300" dirty="0">
                <a:solidFill>
                  <a:srgbClr val="00334D"/>
                </a:solidFill>
              </a:rPr>
              <a:t> at, </a:t>
            </a:r>
            <a:r>
              <a:rPr lang="en-US" sz="3300" dirty="0" err="1">
                <a:solidFill>
                  <a:srgbClr val="00334D"/>
                </a:solidFill>
              </a:rPr>
              <a:t>mollis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ut</a:t>
            </a:r>
            <a:r>
              <a:rPr lang="en-US" sz="3300" dirty="0">
                <a:solidFill>
                  <a:srgbClr val="00334D"/>
                </a:solidFill>
              </a:rPr>
              <a:t>, diam. </a:t>
            </a:r>
            <a:r>
              <a:rPr lang="en-US" sz="3300" dirty="0" err="1">
                <a:solidFill>
                  <a:srgbClr val="00334D"/>
                </a:solidFill>
              </a:rPr>
              <a:t>Nulla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facilisi</a:t>
            </a:r>
            <a:r>
              <a:rPr lang="en-US" sz="3300" dirty="0">
                <a:solidFill>
                  <a:srgbClr val="00334D"/>
                </a:solidFill>
              </a:rPr>
              <a:t>. Cum </a:t>
            </a:r>
            <a:r>
              <a:rPr lang="en-US" sz="3300" dirty="0" err="1">
                <a:solidFill>
                  <a:srgbClr val="00334D"/>
                </a:solidFill>
              </a:rPr>
              <a:t>sociis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natoque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penatibus</a:t>
            </a:r>
            <a:r>
              <a:rPr lang="en-US" sz="3300" dirty="0">
                <a:solidFill>
                  <a:srgbClr val="00334D"/>
                </a:solidFill>
              </a:rPr>
              <a:t> et </a:t>
            </a:r>
            <a:r>
              <a:rPr lang="en-US" sz="3300" dirty="0" err="1">
                <a:solidFill>
                  <a:srgbClr val="00334D"/>
                </a:solidFill>
              </a:rPr>
              <a:t>magnis</a:t>
            </a:r>
            <a:r>
              <a:rPr lang="en-US" sz="3300" dirty="0">
                <a:solidFill>
                  <a:srgbClr val="00334D"/>
                </a:solidFill>
              </a:rPr>
              <a:t> dis parturient </a:t>
            </a:r>
            <a:r>
              <a:rPr lang="en-US" sz="3300" dirty="0" err="1">
                <a:solidFill>
                  <a:srgbClr val="00334D"/>
                </a:solidFill>
              </a:rPr>
              <a:t>montes</a:t>
            </a:r>
            <a:r>
              <a:rPr lang="en-US" sz="3300" dirty="0">
                <a:solidFill>
                  <a:srgbClr val="00334D"/>
                </a:solidFill>
              </a:rPr>
              <a:t>, </a:t>
            </a:r>
            <a:r>
              <a:rPr lang="en-US" sz="3300" dirty="0" err="1">
                <a:solidFill>
                  <a:srgbClr val="00334D"/>
                </a:solidFill>
              </a:rPr>
              <a:t>nascetur</a:t>
            </a:r>
            <a:r>
              <a:rPr lang="en-US" sz="3300" dirty="0">
                <a:solidFill>
                  <a:srgbClr val="00334D"/>
                </a:solidFill>
              </a:rPr>
              <a:t> </a:t>
            </a:r>
            <a:r>
              <a:rPr lang="en-US" sz="3300" dirty="0" err="1">
                <a:solidFill>
                  <a:srgbClr val="00334D"/>
                </a:solidFill>
              </a:rPr>
              <a:t>ridiculus</a:t>
            </a:r>
            <a:r>
              <a:rPr lang="en-US" sz="3300" dirty="0">
                <a:solidFill>
                  <a:srgbClr val="00334D"/>
                </a:solidFill>
              </a:rPr>
              <a:t> mus</a:t>
            </a:r>
            <a:r>
              <a:rPr lang="en-US" sz="3300" dirty="0" smtClean="0">
                <a:solidFill>
                  <a:srgbClr val="00334D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 smtClean="0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.</a:t>
            </a:r>
            <a:endParaRPr lang="en-US" sz="3300" dirty="0">
              <a:solidFill>
                <a:srgbClr val="00334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34090"/>
            <a:ext cx="43891200" cy="3046841"/>
          </a:xfrm>
          <a:prstGeom prst="rect">
            <a:avLst/>
          </a:prstGeom>
          <a:noFill/>
          <a:ln>
            <a:noFill/>
          </a:ln>
        </p:spPr>
        <p:txBody>
          <a:bodyPr wrap="square" lIns="91302" tIns="45647" rIns="91302" bIns="45647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600" b="1" dirty="0" smtClean="0">
                <a:solidFill>
                  <a:srgbClr val="0046E1"/>
                </a:solidFill>
                <a:latin typeface="Franklin Gothic Medium" pitchFamily="34" charset="0"/>
              </a:rPr>
              <a:t>YOUR POSTER TITLE GOES HERE</a:t>
            </a:r>
          </a:p>
          <a:p>
            <a:pPr algn="ctr"/>
            <a:r>
              <a:rPr lang="en-US" sz="4800" b="1" dirty="0" smtClean="0">
                <a:solidFill>
                  <a:srgbClr val="0046E1"/>
                </a:solidFill>
                <a:latin typeface="Franklin Gothic Medium" pitchFamily="34" charset="0"/>
              </a:rPr>
              <a:t>Your Name Goes Here, Author’s Name, Author’s Name</a:t>
            </a:r>
          </a:p>
          <a:p>
            <a:pPr algn="ctr"/>
            <a:r>
              <a:rPr lang="en-US" sz="4800" dirty="0" smtClean="0">
                <a:solidFill>
                  <a:srgbClr val="0046E1"/>
                </a:solidFill>
                <a:latin typeface="Franklin Gothic Medium" pitchFamily="34" charset="0"/>
              </a:rPr>
              <a:t>Department </a:t>
            </a:r>
            <a:r>
              <a:rPr lang="en-US" sz="4800" dirty="0">
                <a:solidFill>
                  <a:srgbClr val="0046E1"/>
                </a:solidFill>
                <a:latin typeface="Franklin Gothic Medium" pitchFamily="34" charset="0"/>
              </a:rPr>
              <a:t>of </a:t>
            </a:r>
            <a:r>
              <a:rPr lang="en-US" sz="4800" dirty="0" smtClean="0">
                <a:solidFill>
                  <a:srgbClr val="0046E1"/>
                </a:solidFill>
                <a:latin typeface="Franklin Gothic Medium" pitchFamily="34" charset="0"/>
              </a:rPr>
              <a:t>Pediatrics, Eastern </a:t>
            </a:r>
            <a:r>
              <a:rPr lang="en-US" sz="4800" dirty="0">
                <a:solidFill>
                  <a:srgbClr val="0046E1"/>
                </a:solidFill>
                <a:latin typeface="Franklin Gothic Medium" pitchFamily="34" charset="0"/>
              </a:rPr>
              <a:t>Virginia Medical </a:t>
            </a:r>
            <a:r>
              <a:rPr lang="en-US" sz="4800" dirty="0" smtClean="0">
                <a:solidFill>
                  <a:srgbClr val="0046E1"/>
                </a:solidFill>
                <a:latin typeface="Franklin Gothic Medium" pitchFamily="34" charset="0"/>
              </a:rPr>
              <a:t>School, Norfolk, VA</a:t>
            </a:r>
            <a:endParaRPr lang="en-US" sz="4800" dirty="0">
              <a:solidFill>
                <a:srgbClr val="0046E1"/>
              </a:solidFill>
              <a:latin typeface="Franklin Gothic Medium" pitchFamily="34" charset="0"/>
            </a:endParaRPr>
          </a:p>
        </p:txBody>
      </p:sp>
      <p:sp>
        <p:nvSpPr>
          <p:cNvPr id="29" name="Flowchart: Process 178"/>
          <p:cNvSpPr/>
          <p:nvPr/>
        </p:nvSpPr>
        <p:spPr>
          <a:xfrm>
            <a:off x="0" y="21316951"/>
            <a:ext cx="43891200" cy="704851"/>
          </a:xfrm>
          <a:prstGeom prst="flowChartProcess">
            <a:avLst/>
          </a:prstGeom>
          <a:solidFill>
            <a:srgbClr val="004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59" rIns="91327" bIns="45659"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4153" y="14897098"/>
            <a:ext cx="3673050" cy="3162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8219" y="11168014"/>
            <a:ext cx="6187256" cy="19630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7331" y="5941243"/>
            <a:ext cx="3226694" cy="35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447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Wingdings</vt:lpstr>
      <vt:lpstr>Franklin Gothic Medium</vt:lpstr>
      <vt:lpstr>Calibri</vt:lpstr>
      <vt:lpstr>ＭＳ Ｐゴシック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Mukherjee, Pravash C.</cp:lastModifiedBy>
  <cp:revision>191</cp:revision>
  <cp:lastPrinted>2011-01-21T22:40:14Z</cp:lastPrinted>
  <dcterms:created xsi:type="dcterms:W3CDTF">2011-01-12T16:45:58Z</dcterms:created>
  <dcterms:modified xsi:type="dcterms:W3CDTF">2018-04-23T18:01:25Z</dcterms:modified>
</cp:coreProperties>
</file>