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</p:sldMasterIdLst>
  <p:sldIdLst>
    <p:sldId id="256" r:id="rId2"/>
    <p:sldId id="272" r:id="rId3"/>
    <p:sldId id="259" r:id="rId4"/>
    <p:sldId id="258" r:id="rId5"/>
    <p:sldId id="273" r:id="rId6"/>
    <p:sldId id="257" r:id="rId7"/>
    <p:sldId id="269" r:id="rId8"/>
    <p:sldId id="260" r:id="rId9"/>
    <p:sldId id="261" r:id="rId10"/>
    <p:sldId id="262" r:id="rId11"/>
    <p:sldId id="263" r:id="rId12"/>
    <p:sldId id="271" r:id="rId13"/>
    <p:sldId id="270" r:id="rId14"/>
    <p:sldId id="266" r:id="rId15"/>
    <p:sldId id="274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E58"/>
    <a:srgbClr val="6D809C"/>
    <a:srgbClr val="2B1ED9"/>
    <a:srgbClr val="097EFF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U Blu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odu.edu/" TargetMode="Externa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ortal.odu.edu/" TargetMode="Externa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up.org.za/article/covid-19-worlds-unprecedented-experiment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-nd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earmarkethealth.blogspot.com/2016/06/the-high-cost-of-chronic-diseas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du.edu/graduateschool/graduate-student-health-insurance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odu.edu/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oubtnews.com/2016/05/parents-illegal-order-register-state/" TargetMode="External"/><Relationship Id="rId2" Type="http://schemas.openxmlformats.org/officeDocument/2006/relationships/image" Target="../media/image21.jpe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EFC764-BECE-41B5-9CFF-1C256459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61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Dominion University</a:t>
            </a:r>
            <a:b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&amp; International Student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2021</a:t>
            </a:r>
          </a:p>
        </p:txBody>
      </p:sp>
      <p:pic>
        <p:nvPicPr>
          <p:cNvPr id="3" name="Picture 2" descr="AAAHC">
            <a:extLst>
              <a:ext uri="{FF2B5EF4-FFF2-40B4-BE49-F238E27FC236}">
                <a16:creationId xmlns:a16="http://schemas.microsoft.com/office/drawing/2014/main" id="{2F53102C-CCA6-43A4-BA71-504169FD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7" y="2726772"/>
            <a:ext cx="34766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81F5-0015-47B6-96A1-B31A0EDB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Wellness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F4CD3-2809-41AE-9DCF-5DC3F57BC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				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Center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Recreation and Wellness     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Registered Dietician		</a:t>
            </a:r>
          </a:p>
        </p:txBody>
      </p:sp>
      <p:pic>
        <p:nvPicPr>
          <p:cNvPr id="5" name="Picture 4" descr="A picture containing person, woman, people, wooden&#10;&#10;Description automatically generated">
            <a:extLst>
              <a:ext uri="{FF2B5EF4-FFF2-40B4-BE49-F238E27FC236}">
                <a16:creationId xmlns:a16="http://schemas.microsoft.com/office/drawing/2014/main" id="{73B4801E-5082-405F-AEA0-87DE036E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73" y="209889"/>
            <a:ext cx="3774281" cy="3456590"/>
          </a:xfrm>
          <a:prstGeom prst="rect">
            <a:avLst/>
          </a:prstGeom>
        </p:spPr>
      </p:pic>
      <p:pic>
        <p:nvPicPr>
          <p:cNvPr id="7" name="Picture 6" descr="A group of people on a court&#10;&#10;Description automatically generated">
            <a:extLst>
              <a:ext uri="{FF2B5EF4-FFF2-40B4-BE49-F238E27FC236}">
                <a16:creationId xmlns:a16="http://schemas.microsoft.com/office/drawing/2014/main" id="{16FD0811-6A47-4686-B8F8-E3BFD604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8" y="2100348"/>
            <a:ext cx="4232060" cy="2821373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A128354-D8D4-4A4C-851B-4945037A6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25" y="4158274"/>
            <a:ext cx="3255514" cy="23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9B5D-2818-4605-9FD3-3E545FC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Monarch Wellness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0530-43E9-4164-8D8B-1E3038C5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Monarch Wellness Portal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Access to review secure records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COVID-19 Daily Check-In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View and Print Immunization Records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Health Education Sites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Update contact address and phone number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Schedule appointments online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telehealth currently)</a:t>
            </a:r>
          </a:p>
        </p:txBody>
      </p:sp>
    </p:spTree>
    <p:extLst>
      <p:ext uri="{BB962C8B-B14F-4D97-AF65-F5344CB8AC3E}">
        <p14:creationId xmlns:p14="http://schemas.microsoft.com/office/powerpoint/2010/main" val="87335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7003-DB56-4C03-AB1A-1DFA65B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D25D-1B01-4D9F-92FC-47BC1A7C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Walk-In or Same Day Appointments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Self-Schedule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Student Health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via the Monarch Wellness Portal at </a:t>
            </a:r>
            <a:r>
              <a:rPr lang="en-US" dirty="0">
                <a:hlinkClick r:id="rId2"/>
              </a:rPr>
              <a:t>MyOdu | Main view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memorize your University Identification Number (UIN)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9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7003-DB56-4C03-AB1A-1DFA65B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D25D-1B01-4D9F-92FC-47BC1A7C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Walk-In or Same Day Appointments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Self-Schedule				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Student Health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via the Monarch Wellness Portal at </a:t>
            </a:r>
            <a:r>
              <a:rPr lang="en-US" dirty="0">
                <a:hlinkClick r:id="rId2"/>
              </a:rPr>
              <a:t>MyOdu | Main view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memorize your University Identification Number (UIN)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A5E24-FF43-4F94-8B8D-892BEB09CE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0" y="498458"/>
            <a:ext cx="3253740" cy="2785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3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73099-2647-41BD-BC30-DB21693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Protect Yourself from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2314D-D883-4CF5-A6AB-2EABCAE9F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vaccinated with the COVID-19 vaccine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 your hands often with soap and water for 20 seconds; if soap is unavailable use hand sanitizer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direct contact with people outside of your household (6ft distance from other people)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mouth and nose with a cloth face cover when around others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coughs and sneezes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and disinfect frequently touched surfaces daily (cell phone, computer, desk, doorknobs)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 your health and if you feel sick stay in your residence hall; do not go to class. </a:t>
            </a:r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7C9373BE-1808-4D52-8175-DF78AF5D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52047" y="0"/>
            <a:ext cx="4139953" cy="169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F788C-46C0-4C42-A357-48FF60A1A715}"/>
              </a:ext>
            </a:extLst>
          </p:cNvPr>
          <p:cNvSpPr txBox="1"/>
          <p:nvPr/>
        </p:nvSpPr>
        <p:spPr>
          <a:xfrm>
            <a:off x="14134187" y="2417892"/>
            <a:ext cx="1321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groundup.org.za/article/covid-19-worlds-unprecedented-experimen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5814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EBB4-815F-4DD3-A840-21431DE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Student Travel Information</a:t>
            </a:r>
          </a:p>
        </p:txBody>
      </p:sp>
      <p:pic>
        <p:nvPicPr>
          <p:cNvPr id="1026" name="Picture 2" descr="International Travel Quick Reference">
            <a:extLst>
              <a:ext uri="{FF2B5EF4-FFF2-40B4-BE49-F238E27FC236}">
                <a16:creationId xmlns:a16="http://schemas.microsoft.com/office/drawing/2014/main" id="{8B71F00B-FBBF-4866-99BF-61A2893C3B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81" y="1825625"/>
            <a:ext cx="77306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6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EFC764-BECE-41B5-9CFF-1C256459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E48C15B-6FC8-4D96-AEBE-2E939CAEE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51760" y="1952597"/>
            <a:ext cx="6230620" cy="4170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8A434-DB34-4D80-A8D9-053BD60D0C48}"/>
              </a:ext>
            </a:extLst>
          </p:cNvPr>
          <p:cNvSpPr txBox="1"/>
          <p:nvPr/>
        </p:nvSpPr>
        <p:spPr>
          <a:xfrm>
            <a:off x="2651760" y="5550217"/>
            <a:ext cx="6230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bearmarkethealth.blogspot.com/2016/06/the-high-cost-of-chronic-disease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5427AE9-CA76-4035-8120-11E533AA968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Holistic Health and Wellness</a:t>
            </a:r>
          </a:p>
        </p:txBody>
      </p:sp>
    </p:spTree>
    <p:extLst>
      <p:ext uri="{BB962C8B-B14F-4D97-AF65-F5344CB8AC3E}">
        <p14:creationId xmlns:p14="http://schemas.microsoft.com/office/powerpoint/2010/main" val="161614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E8520-9CD6-4131-AAF5-A74F2FC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Student Health Services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4BABA-3F3E-4302-B18B-84868B59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1007 South Webb Center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Norfolk, VA. 23529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Telephone: 757-683-3132  – CALL AHEAD for AN APPOINTMENT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studenthealth@odu.edu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2021 Hours: Monday thru Friday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a.m. to 7 p.m.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1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8FC2FD-70F6-4A9D-90E6-C247604B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Eligible for Our Services?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01" y="1545918"/>
            <a:ext cx="10515600" cy="458643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Full-Time Graduate Students 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Part-Time students pay a service fee during clinic visits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 DOES NOT require health insurance to be seen; the United Healthcare Plan is available to students through the office of Graduate Studies;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https://www.odu.edu/graduateschool/graduate-student-health-insurance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0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B6CF-FAE0-4112-87E4-2022E219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8BEC-3D86-4D7F-B56C-85FE7E9A0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time graduate students are charged the $110.00 per semester health fee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Part-time graduate students are charged upon seeking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or re-schedule fee is $10.00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Fees are charged for physicals, immunizations, labs, and some medical supplies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Health Services does NOT require insurance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8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Services Provided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Care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Care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Telehealth/Telemedicine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Immunizations (COVID-19 Vaccine Available (Limited)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Sexually Transmitted Disease Testing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Planning (Contraception)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Health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1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7003-DB56-4C03-AB1A-1DFA65B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An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D25D-1B01-4D9F-92FC-47BC1A7CF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Walk-In or Same Day Appointments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Self-Schedule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Student Health Services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via the Monarch Wellness Portal at </a:t>
            </a:r>
            <a:r>
              <a:rPr lang="en-US" dirty="0">
                <a:hlinkClick r:id="rId2"/>
              </a:rPr>
              <a:t>MyOdu | Main view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memorize your MIDAS ID &amp; University Identification Number (UIN)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1103-6023-44D6-9D4A-80C7A160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Care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EDB3-E0CF-47DA-B22D-F258CC6A9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Physicians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Practitioners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Physician Assistants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Registered Nurses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Licensed Practical Nurses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Assistants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Laboratory Technicians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Care Specialists</a:t>
            </a:r>
          </a:p>
        </p:txBody>
      </p:sp>
    </p:spTree>
    <p:extLst>
      <p:ext uri="{BB962C8B-B14F-4D97-AF65-F5344CB8AC3E}">
        <p14:creationId xmlns:p14="http://schemas.microsoft.com/office/powerpoint/2010/main" val="151901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BC8C-82B9-45B3-ABD9-CF215521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 Health Entrance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44F9-1FD9-454D-8CBA-2E2D185F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22" y="1321472"/>
            <a:ext cx="10515600" cy="5316991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 Health Center is required by the Commonwealth of Virginia Law 23.1-800 to require the following upon admission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Undergraduate and Graduate students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1.) Completed Health History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2.) Current Immunizations Diphtheria, Tetanus, 				      Poliomyelitis, Measles (Rubeola), German Measles 		               	     (Rubella), Mumps, Meningococcal, Hepatitis B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(per the American College Health Association)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3.)  Tuberculosis Screening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4.) COVID-19 Vaccine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Date: August 1st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DATE: August 1st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82AC1897-82AB-43A2-9D5D-137FE3CF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10835" y="4266749"/>
            <a:ext cx="3096781" cy="2371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F4FDBA-C9E3-4C64-8C40-DBE3F63D2897}"/>
              </a:ext>
            </a:extLst>
          </p:cNvPr>
          <p:cNvSpPr txBox="1"/>
          <p:nvPr/>
        </p:nvSpPr>
        <p:spPr>
          <a:xfrm>
            <a:off x="8904303" y="6849882"/>
            <a:ext cx="30967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redoubtnews.com/2016/05/parents-illegal-order-register-state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5493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</TotalTime>
  <Words>661</Words>
  <Application>Microsoft Office PowerPoint</Application>
  <PresentationFormat>Widescreen</PresentationFormat>
  <Paragraphs>104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Times New Roman</vt:lpstr>
      <vt:lpstr>Arial</vt:lpstr>
      <vt:lpstr>Wingdings</vt:lpstr>
      <vt:lpstr>Calibri Light</vt:lpstr>
      <vt:lpstr>Office Theme</vt:lpstr>
      <vt:lpstr>       Old Dominion University Student Health Services       Graduate &amp; International Student Orientation Fall 2021</vt:lpstr>
      <vt:lpstr>       </vt:lpstr>
      <vt:lpstr>ODU Student Health Services</vt:lpstr>
      <vt:lpstr>Who is Eligible for Our Services?</vt:lpstr>
      <vt:lpstr>Fees </vt:lpstr>
      <vt:lpstr>Services Provided </vt:lpstr>
      <vt:lpstr>How to Schedule An Appointment</vt:lpstr>
      <vt:lpstr>Health Care Providers</vt:lpstr>
      <vt:lpstr>ODU Health Entrance Requirements</vt:lpstr>
      <vt:lpstr>Wellness Services</vt:lpstr>
      <vt:lpstr>Monarch Wellness Portal</vt:lpstr>
      <vt:lpstr>How to Schedule An Appointment</vt:lpstr>
      <vt:lpstr>How to Schedule An Appointment</vt:lpstr>
      <vt:lpstr>How to Protect Yourself from  COVID-19</vt:lpstr>
      <vt:lpstr>International Student Travel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Lyttle, Darylnet</cp:lastModifiedBy>
  <cp:revision>77</cp:revision>
  <dcterms:created xsi:type="dcterms:W3CDTF">2018-11-06T18:12:13Z</dcterms:created>
  <dcterms:modified xsi:type="dcterms:W3CDTF">2021-06-29T20:52:28Z</dcterms:modified>
</cp:coreProperties>
</file>